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502150" r:id="rId4"/>
    <p:sldMasterId id="2147502258" r:id="rId5"/>
  </p:sldMasterIdLst>
  <p:notesMasterIdLst>
    <p:notesMasterId r:id="rId15"/>
  </p:notesMasterIdLst>
  <p:handoutMasterIdLst>
    <p:handoutMasterId r:id="rId16"/>
  </p:handoutMasterIdLst>
  <p:sldIdLst>
    <p:sldId id="268" r:id="rId6"/>
    <p:sldId id="269" r:id="rId7"/>
    <p:sldId id="270" r:id="rId8"/>
    <p:sldId id="272" r:id="rId9"/>
    <p:sldId id="273" r:id="rId10"/>
    <p:sldId id="274" r:id="rId11"/>
    <p:sldId id="275" r:id="rId12"/>
    <p:sldId id="276" r:id="rId13"/>
    <p:sldId id="277" r:id="rId14"/>
  </p:sldIdLst>
  <p:sldSz cx="12192000" cy="6858000"/>
  <p:notesSz cx="6808788" cy="9940925"/>
  <p:embeddedFontLst>
    <p:embeddedFont>
      <p:font typeface="Corbel" panose="020B0503020204020204" pitchFamily="34" charset="0"/>
      <p:regular r:id="rId17"/>
      <p:bold r:id="rId18"/>
      <p:italic r:id="rId19"/>
      <p:boldItalic r:id="rId20"/>
    </p:embeddedFont>
    <p:embeddedFont>
      <p:font typeface="Felix Titling" panose="04060505060202020A04" pitchFamily="82" charset="0"/>
      <p:regular r:id="rId21"/>
    </p:embeddedFont>
  </p:embeddedFontLst>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0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9D1DD"/>
    <a:srgbClr val="FFFFFF"/>
    <a:srgbClr val="003399"/>
    <a:srgbClr val="00FF00"/>
    <a:srgbClr val="3291C1"/>
    <a:srgbClr val="FF7C80"/>
    <a:srgbClr val="3366CC"/>
    <a:srgbClr val="FFE3AB"/>
    <a:srgbClr val="6565D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76C9E4-E3FC-44FB-9D33-BA596CDE0289}" v="6" dt="2025-07-22T11:52:15.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86" autoAdjust="0"/>
  </p:normalViewPr>
  <p:slideViewPr>
    <p:cSldViewPr snapToGrid="0">
      <p:cViewPr varScale="1">
        <p:scale>
          <a:sx n="102" d="100"/>
          <a:sy n="102" d="100"/>
        </p:scale>
        <p:origin x="720" y="11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4560" y="924"/>
      </p:cViewPr>
      <p:guideLst>
        <p:guide orient="horz" pos="3131"/>
        <p:guide pos="214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grid Hansen" userId="220eb8ed-ca37-4bc6-941e-1d0b480697ee" providerId="ADAL" clId="{DC76C9E4-E3FC-44FB-9D33-BA596CDE0289}"/>
    <pc:docChg chg="modSld">
      <pc:chgData name="Sigrid Hansen" userId="220eb8ed-ca37-4bc6-941e-1d0b480697ee" providerId="ADAL" clId="{DC76C9E4-E3FC-44FB-9D33-BA596CDE0289}" dt="2025-07-22T11:53:33.575" v="193" actId="20577"/>
      <pc:docMkLst>
        <pc:docMk/>
      </pc:docMkLst>
      <pc:sldChg chg="modSp mod">
        <pc:chgData name="Sigrid Hansen" userId="220eb8ed-ca37-4bc6-941e-1d0b480697ee" providerId="ADAL" clId="{DC76C9E4-E3FC-44FB-9D33-BA596CDE0289}" dt="2025-07-22T10:31:16.753" v="44" actId="20577"/>
        <pc:sldMkLst>
          <pc:docMk/>
          <pc:sldMk cId="1110546420" sldId="268"/>
        </pc:sldMkLst>
        <pc:spChg chg="mod">
          <ac:chgData name="Sigrid Hansen" userId="220eb8ed-ca37-4bc6-941e-1d0b480697ee" providerId="ADAL" clId="{DC76C9E4-E3FC-44FB-9D33-BA596CDE0289}" dt="2025-07-22T10:31:16.753" v="44" actId="20577"/>
          <ac:spMkLst>
            <pc:docMk/>
            <pc:sldMk cId="1110546420" sldId="268"/>
            <ac:spMk id="2" creationId="{72A38416-A160-77F1-5750-2B9AB7A50551}"/>
          </ac:spMkLst>
        </pc:spChg>
      </pc:sldChg>
      <pc:sldChg chg="modSp mod">
        <pc:chgData name="Sigrid Hansen" userId="220eb8ed-ca37-4bc6-941e-1d0b480697ee" providerId="ADAL" clId="{DC76C9E4-E3FC-44FB-9D33-BA596CDE0289}" dt="2025-07-22T11:52:46.305" v="192" actId="20577"/>
        <pc:sldMkLst>
          <pc:docMk/>
          <pc:sldMk cId="2362378987" sldId="269"/>
        </pc:sldMkLst>
        <pc:spChg chg="mod">
          <ac:chgData name="Sigrid Hansen" userId="220eb8ed-ca37-4bc6-941e-1d0b480697ee" providerId="ADAL" clId="{DC76C9E4-E3FC-44FB-9D33-BA596CDE0289}" dt="2025-07-22T11:52:46.305" v="192" actId="20577"/>
          <ac:spMkLst>
            <pc:docMk/>
            <pc:sldMk cId="2362378987" sldId="269"/>
            <ac:spMk id="2" creationId="{9D562AF7-9087-4A0F-FA00-65078C0C7BCF}"/>
          </ac:spMkLst>
        </pc:spChg>
      </pc:sldChg>
      <pc:sldChg chg="modSp mod">
        <pc:chgData name="Sigrid Hansen" userId="220eb8ed-ca37-4bc6-941e-1d0b480697ee" providerId="ADAL" clId="{DC76C9E4-E3FC-44FB-9D33-BA596CDE0289}" dt="2025-07-22T11:53:33.575" v="193" actId="20577"/>
        <pc:sldMkLst>
          <pc:docMk/>
          <pc:sldMk cId="4059958164" sldId="270"/>
        </pc:sldMkLst>
        <pc:spChg chg="mod">
          <ac:chgData name="Sigrid Hansen" userId="220eb8ed-ca37-4bc6-941e-1d0b480697ee" providerId="ADAL" clId="{DC76C9E4-E3FC-44FB-9D33-BA596CDE0289}" dt="2025-07-22T11:53:33.575" v="193" actId="20577"/>
          <ac:spMkLst>
            <pc:docMk/>
            <pc:sldMk cId="4059958164" sldId="270"/>
            <ac:spMk id="6" creationId="{892A5C8E-8F1B-9CA9-2F0A-7BACB7287675}"/>
          </ac:spMkLst>
        </pc:spChg>
        <pc:spChg chg="mod">
          <ac:chgData name="Sigrid Hansen" userId="220eb8ed-ca37-4bc6-941e-1d0b480697ee" providerId="ADAL" clId="{DC76C9E4-E3FC-44FB-9D33-BA596CDE0289}" dt="2025-07-22T10:32:40.367" v="104" actId="20577"/>
          <ac:spMkLst>
            <pc:docMk/>
            <pc:sldMk cId="4059958164" sldId="270"/>
            <ac:spMk id="8" creationId="{F85F3628-30B2-6C39-49C9-6D52CA6070B5}"/>
          </ac:spMkLst>
        </pc:spChg>
      </pc:sldChg>
      <pc:sldChg chg="modSp mod">
        <pc:chgData name="Sigrid Hansen" userId="220eb8ed-ca37-4bc6-941e-1d0b480697ee" providerId="ADAL" clId="{DC76C9E4-E3FC-44FB-9D33-BA596CDE0289}" dt="2025-07-22T10:35:37.831" v="186" actId="20577"/>
        <pc:sldMkLst>
          <pc:docMk/>
          <pc:sldMk cId="1597315151" sldId="272"/>
        </pc:sldMkLst>
        <pc:spChg chg="mod">
          <ac:chgData name="Sigrid Hansen" userId="220eb8ed-ca37-4bc6-941e-1d0b480697ee" providerId="ADAL" clId="{DC76C9E4-E3FC-44FB-9D33-BA596CDE0289}" dt="2025-07-22T10:35:37.831" v="186" actId="20577"/>
          <ac:spMkLst>
            <pc:docMk/>
            <pc:sldMk cId="1597315151" sldId="272"/>
            <ac:spMk id="7" creationId="{62EA8C21-65CD-96C3-E371-B8DABB10A8D1}"/>
          </ac:spMkLst>
        </pc:spChg>
      </pc:sldChg>
      <pc:sldChg chg="modSp mod">
        <pc:chgData name="Sigrid Hansen" userId="220eb8ed-ca37-4bc6-941e-1d0b480697ee" providerId="ADAL" clId="{DC76C9E4-E3FC-44FB-9D33-BA596CDE0289}" dt="2025-07-22T10:34:58.790" v="140" actId="20577"/>
        <pc:sldMkLst>
          <pc:docMk/>
          <pc:sldMk cId="2375651292" sldId="273"/>
        </pc:sldMkLst>
        <pc:spChg chg="mod">
          <ac:chgData name="Sigrid Hansen" userId="220eb8ed-ca37-4bc6-941e-1d0b480697ee" providerId="ADAL" clId="{DC76C9E4-E3FC-44FB-9D33-BA596CDE0289}" dt="2025-07-22T10:34:58.790" v="140" actId="20577"/>
          <ac:spMkLst>
            <pc:docMk/>
            <pc:sldMk cId="2375651292" sldId="273"/>
            <ac:spMk id="8" creationId="{A259222C-00CC-6638-0756-889954B01AD3}"/>
          </ac:spMkLst>
        </pc:spChg>
      </pc:sldChg>
      <pc:sldChg chg="modSp">
        <pc:chgData name="Sigrid Hansen" userId="220eb8ed-ca37-4bc6-941e-1d0b480697ee" providerId="ADAL" clId="{DC76C9E4-E3FC-44FB-9D33-BA596CDE0289}" dt="2025-07-22T10:35:55.231" v="187"/>
        <pc:sldMkLst>
          <pc:docMk/>
          <pc:sldMk cId="3500488944" sldId="274"/>
        </pc:sldMkLst>
        <pc:spChg chg="mod">
          <ac:chgData name="Sigrid Hansen" userId="220eb8ed-ca37-4bc6-941e-1d0b480697ee" providerId="ADAL" clId="{DC76C9E4-E3FC-44FB-9D33-BA596CDE0289}" dt="2025-07-22T10:35:55.231" v="187"/>
          <ac:spMkLst>
            <pc:docMk/>
            <pc:sldMk cId="3500488944" sldId="274"/>
            <ac:spMk id="9" creationId="{C85CF1EA-E3F8-FDD6-75F7-77DB5EB9FF21}"/>
          </ac:spMkLst>
        </pc:spChg>
      </pc:sldChg>
      <pc:sldChg chg="modSp">
        <pc:chgData name="Sigrid Hansen" userId="220eb8ed-ca37-4bc6-941e-1d0b480697ee" providerId="ADAL" clId="{DC76C9E4-E3FC-44FB-9D33-BA596CDE0289}" dt="2025-07-22T10:36:08.161" v="188"/>
        <pc:sldMkLst>
          <pc:docMk/>
          <pc:sldMk cId="392584931" sldId="275"/>
        </pc:sldMkLst>
        <pc:spChg chg="mod">
          <ac:chgData name="Sigrid Hansen" userId="220eb8ed-ca37-4bc6-941e-1d0b480697ee" providerId="ADAL" clId="{DC76C9E4-E3FC-44FB-9D33-BA596CDE0289}" dt="2025-07-22T10:36:08.161" v="188"/>
          <ac:spMkLst>
            <pc:docMk/>
            <pc:sldMk cId="392584931" sldId="275"/>
            <ac:spMk id="8" creationId="{8F8A627B-5C75-54B6-85AB-01BBD24B0A29}"/>
          </ac:spMkLst>
        </pc:spChg>
      </pc:sldChg>
      <pc:sldChg chg="modSp">
        <pc:chgData name="Sigrid Hansen" userId="220eb8ed-ca37-4bc6-941e-1d0b480697ee" providerId="ADAL" clId="{DC76C9E4-E3FC-44FB-9D33-BA596CDE0289}" dt="2025-07-22T10:36:16.458" v="189"/>
        <pc:sldMkLst>
          <pc:docMk/>
          <pc:sldMk cId="1976629987" sldId="276"/>
        </pc:sldMkLst>
        <pc:spChg chg="mod">
          <ac:chgData name="Sigrid Hansen" userId="220eb8ed-ca37-4bc6-941e-1d0b480697ee" providerId="ADAL" clId="{DC76C9E4-E3FC-44FB-9D33-BA596CDE0289}" dt="2025-07-22T10:36:16.458" v="189"/>
          <ac:spMkLst>
            <pc:docMk/>
            <pc:sldMk cId="1976629987" sldId="276"/>
            <ac:spMk id="8" creationId="{335B14CE-E836-4504-6656-81E2DAD7C97A}"/>
          </ac:spMkLst>
        </pc:spChg>
      </pc:sldChg>
      <pc:sldChg chg="modSp">
        <pc:chgData name="Sigrid Hansen" userId="220eb8ed-ca37-4bc6-941e-1d0b480697ee" providerId="ADAL" clId="{DC76C9E4-E3FC-44FB-9D33-BA596CDE0289}" dt="2025-07-22T10:36:23.627" v="190"/>
        <pc:sldMkLst>
          <pc:docMk/>
          <pc:sldMk cId="2301676704" sldId="277"/>
        </pc:sldMkLst>
        <pc:spChg chg="mod">
          <ac:chgData name="Sigrid Hansen" userId="220eb8ed-ca37-4bc6-941e-1d0b480697ee" providerId="ADAL" clId="{DC76C9E4-E3FC-44FB-9D33-BA596CDE0289}" dt="2025-07-22T10:36:23.627" v="190"/>
          <ac:spMkLst>
            <pc:docMk/>
            <pc:sldMk cId="2301676704" sldId="277"/>
            <ac:spMk id="7" creationId="{416183B7-AD27-5CD9-7D46-36CD5EB96D6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1" y="0"/>
            <a:ext cx="3549186" cy="497206"/>
          </a:xfrm>
          <a:prstGeom prst="rect">
            <a:avLst/>
          </a:prstGeom>
          <a:noFill/>
          <a:ln w="9525">
            <a:noFill/>
            <a:miter lim="800000"/>
            <a:headEnd/>
            <a:tailEnd/>
          </a:ln>
          <a:effectLst/>
        </p:spPr>
        <p:txBody>
          <a:bodyPr vert="horz" wrap="square" lIns="91842" tIns="45921" rIns="91842" bIns="45921" numCol="1" anchor="t" anchorCtr="0" compatLnSpc="1">
            <a:prstTxWarp prst="textNoShape">
              <a:avLst/>
            </a:prstTxWarp>
          </a:bodyPr>
          <a:lstStyle>
            <a:lvl1pPr>
              <a:defRPr sz="1200">
                <a:latin typeface="Arial" charset="0"/>
                <a:cs typeface="+mn-cs"/>
              </a:defRPr>
            </a:lvl1pPr>
          </a:lstStyle>
          <a:p>
            <a:pPr>
              <a:defRPr/>
            </a:pPr>
            <a:r>
              <a:rPr lang="en-GB">
                <a:latin typeface="Calibri" pitchFamily="34" charset="0"/>
              </a:rPr>
              <a:t>Movement Coordination Centre Europe (MCCE)</a:t>
            </a:r>
          </a:p>
        </p:txBody>
      </p:sp>
      <p:sp>
        <p:nvSpPr>
          <p:cNvPr id="181251" name="Rectangle 3"/>
          <p:cNvSpPr>
            <a:spLocks noGrp="1" noChangeArrowheads="1"/>
          </p:cNvSpPr>
          <p:nvPr>
            <p:ph type="dt" sz="quarter" idx="1"/>
          </p:nvPr>
        </p:nvSpPr>
        <p:spPr bwMode="auto">
          <a:xfrm>
            <a:off x="3856079" y="0"/>
            <a:ext cx="2951114" cy="497206"/>
          </a:xfrm>
          <a:prstGeom prst="rect">
            <a:avLst/>
          </a:prstGeom>
          <a:noFill/>
          <a:ln w="9525">
            <a:noFill/>
            <a:miter lim="800000"/>
            <a:headEnd/>
            <a:tailEnd/>
          </a:ln>
          <a:effectLst/>
        </p:spPr>
        <p:txBody>
          <a:bodyPr vert="horz" wrap="square" lIns="91842" tIns="45921" rIns="91842" bIns="45921" numCol="1" anchor="t" anchorCtr="0" compatLnSpc="1">
            <a:prstTxWarp prst="textNoShape">
              <a:avLst/>
            </a:prstTxWarp>
          </a:bodyPr>
          <a:lstStyle>
            <a:lvl1pPr algn="r">
              <a:defRPr sz="1200">
                <a:latin typeface="Arial" charset="0"/>
                <a:cs typeface="+mn-cs"/>
              </a:defRPr>
            </a:lvl1pPr>
          </a:lstStyle>
          <a:p>
            <a:pPr>
              <a:defRPr/>
            </a:pPr>
            <a:fld id="{36EE8FA4-0D29-495E-A5A8-31E6DDD4AC88}" type="datetimeFigureOut">
              <a:rPr lang="en-GB">
                <a:latin typeface="Calibri" pitchFamily="34" charset="0"/>
              </a:rPr>
              <a:pPr>
                <a:defRPr/>
              </a:pPr>
              <a:t>22/07/2025</a:t>
            </a:fld>
            <a:endParaRPr lang="en-GB">
              <a:latin typeface="Calibri" pitchFamily="34" charset="0"/>
            </a:endParaRPr>
          </a:p>
        </p:txBody>
      </p:sp>
      <p:sp>
        <p:nvSpPr>
          <p:cNvPr id="181252" name="Rectangle 4"/>
          <p:cNvSpPr>
            <a:spLocks noGrp="1" noChangeArrowheads="1"/>
          </p:cNvSpPr>
          <p:nvPr>
            <p:ph type="ftr" sz="quarter" idx="2"/>
          </p:nvPr>
        </p:nvSpPr>
        <p:spPr bwMode="auto">
          <a:xfrm>
            <a:off x="0" y="9442126"/>
            <a:ext cx="2951114" cy="497206"/>
          </a:xfrm>
          <a:prstGeom prst="rect">
            <a:avLst/>
          </a:prstGeom>
          <a:noFill/>
          <a:ln w="9525">
            <a:noFill/>
            <a:miter lim="800000"/>
            <a:headEnd/>
            <a:tailEnd/>
          </a:ln>
          <a:effectLst/>
        </p:spPr>
        <p:txBody>
          <a:bodyPr vert="horz" wrap="square" lIns="91842" tIns="45921" rIns="91842" bIns="45921" numCol="1" anchor="b" anchorCtr="0" compatLnSpc="1">
            <a:prstTxWarp prst="textNoShape">
              <a:avLst/>
            </a:prstTxWarp>
          </a:bodyPr>
          <a:lstStyle>
            <a:lvl1pPr>
              <a:defRPr sz="1200">
                <a:latin typeface="Arial" charset="0"/>
                <a:cs typeface="+mn-cs"/>
              </a:defRPr>
            </a:lvl1pPr>
          </a:lstStyle>
          <a:p>
            <a:pPr>
              <a:defRPr/>
            </a:pPr>
            <a:r>
              <a:rPr lang="en-GB">
                <a:latin typeface="Calibri" pitchFamily="34" charset="0"/>
              </a:rPr>
              <a:t>UNCLASSIFIED</a:t>
            </a:r>
          </a:p>
        </p:txBody>
      </p:sp>
      <p:sp>
        <p:nvSpPr>
          <p:cNvPr id="181253" name="Rectangle 5"/>
          <p:cNvSpPr>
            <a:spLocks noGrp="1" noChangeArrowheads="1"/>
          </p:cNvSpPr>
          <p:nvPr>
            <p:ph type="sldNum" sz="quarter" idx="3"/>
          </p:nvPr>
        </p:nvSpPr>
        <p:spPr bwMode="auto">
          <a:xfrm>
            <a:off x="3856079" y="9442126"/>
            <a:ext cx="2951114" cy="497206"/>
          </a:xfrm>
          <a:prstGeom prst="rect">
            <a:avLst/>
          </a:prstGeom>
          <a:noFill/>
          <a:ln w="9525">
            <a:noFill/>
            <a:miter lim="800000"/>
            <a:headEnd/>
            <a:tailEnd/>
          </a:ln>
          <a:effectLst/>
        </p:spPr>
        <p:txBody>
          <a:bodyPr vert="horz" wrap="square" lIns="91842" tIns="45921" rIns="91842" bIns="45921" numCol="1" anchor="b" anchorCtr="0" compatLnSpc="1">
            <a:prstTxWarp prst="textNoShape">
              <a:avLst/>
            </a:prstTxWarp>
          </a:bodyPr>
          <a:lstStyle>
            <a:lvl1pPr algn="r">
              <a:defRPr sz="1200">
                <a:latin typeface="Arial" charset="0"/>
                <a:cs typeface="+mn-cs"/>
              </a:defRPr>
            </a:lvl1pPr>
          </a:lstStyle>
          <a:p>
            <a:pPr>
              <a:defRPr/>
            </a:pPr>
            <a:fld id="{07F9B6F4-A641-4E16-B3A3-870037A6BE46}" type="slidenum">
              <a:rPr lang="en-GB">
                <a:latin typeface="Calibri" pitchFamily="34" charset="0"/>
              </a:rPr>
              <a:pPr>
                <a:defRPr/>
              </a:pPr>
              <a:t>‹#›</a:t>
            </a:fld>
            <a:endParaRPr lang="en-GB">
              <a:latin typeface="Calibri" pitchFamily="34" charset="0"/>
            </a:endParaRPr>
          </a:p>
        </p:txBody>
      </p:sp>
    </p:spTree>
    <p:extLst>
      <p:ext uri="{BB962C8B-B14F-4D97-AF65-F5344CB8AC3E}">
        <p14:creationId xmlns:p14="http://schemas.microsoft.com/office/powerpoint/2010/main" val="2295616671"/>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31"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259602" cy="497206"/>
          </a:xfrm>
          <a:prstGeom prst="rect">
            <a:avLst/>
          </a:prstGeom>
        </p:spPr>
        <p:txBody>
          <a:bodyPr vert="horz" lIns="91842" tIns="45921" rIns="91842" bIns="45921" rtlCol="0"/>
          <a:lstStyle>
            <a:lvl1pPr algn="l" fontAlgn="auto">
              <a:spcBef>
                <a:spcPts val="0"/>
              </a:spcBef>
              <a:spcAft>
                <a:spcPts val="0"/>
              </a:spcAft>
              <a:defRPr sz="1200" baseline="0">
                <a:latin typeface="Calibri" pitchFamily="34" charset="0"/>
                <a:cs typeface="+mn-cs"/>
              </a:defRPr>
            </a:lvl1pPr>
          </a:lstStyle>
          <a:p>
            <a:pPr>
              <a:defRPr/>
            </a:pPr>
            <a:r>
              <a:rPr lang="en-GB"/>
              <a:t>Movement Coordination Centre Europe (MCCE)</a:t>
            </a:r>
          </a:p>
        </p:txBody>
      </p:sp>
      <p:sp>
        <p:nvSpPr>
          <p:cNvPr id="3" name="Date Placeholder 2"/>
          <p:cNvSpPr>
            <a:spLocks noGrp="1"/>
          </p:cNvSpPr>
          <p:nvPr>
            <p:ph type="dt" idx="1"/>
          </p:nvPr>
        </p:nvSpPr>
        <p:spPr>
          <a:xfrm>
            <a:off x="3856079" y="0"/>
            <a:ext cx="2951114" cy="497206"/>
          </a:xfrm>
          <a:prstGeom prst="rect">
            <a:avLst/>
          </a:prstGeom>
        </p:spPr>
        <p:txBody>
          <a:bodyPr vert="horz" lIns="91842" tIns="45921" rIns="91842" bIns="45921" rtlCol="0"/>
          <a:lstStyle>
            <a:lvl1pPr algn="r" fontAlgn="auto">
              <a:spcBef>
                <a:spcPts val="0"/>
              </a:spcBef>
              <a:spcAft>
                <a:spcPts val="0"/>
              </a:spcAft>
              <a:defRPr sz="1200" baseline="0">
                <a:latin typeface="Calibri" pitchFamily="34" charset="0"/>
                <a:cs typeface="+mn-cs"/>
              </a:defRPr>
            </a:lvl1pPr>
          </a:lstStyle>
          <a:p>
            <a:pPr>
              <a:defRPr/>
            </a:pPr>
            <a:fld id="{68CF6A9F-65A9-467F-969E-041DFE1B9035}" type="datetimeFigureOut">
              <a:rPr lang="en-US" smtClean="0"/>
              <a:pPr>
                <a:defRPr/>
              </a:pPr>
              <a:t>7/22/2025</a:t>
            </a:fld>
            <a:endParaRPr lang="en-GB"/>
          </a:p>
        </p:txBody>
      </p:sp>
      <p:sp>
        <p:nvSpPr>
          <p:cNvPr id="4" name="Slide Image Placeholder 3"/>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842" tIns="45921" rIns="91842" bIns="45921" rtlCol="0" anchor="ctr"/>
          <a:lstStyle/>
          <a:p>
            <a:pPr lvl="0"/>
            <a:endParaRPr lang="en-GB" noProof="0"/>
          </a:p>
        </p:txBody>
      </p:sp>
      <p:sp>
        <p:nvSpPr>
          <p:cNvPr id="5" name="Notes Placeholder 4"/>
          <p:cNvSpPr>
            <a:spLocks noGrp="1"/>
          </p:cNvSpPr>
          <p:nvPr>
            <p:ph type="body" sz="quarter" idx="3"/>
          </p:nvPr>
        </p:nvSpPr>
        <p:spPr>
          <a:xfrm>
            <a:off x="681518" y="4721860"/>
            <a:ext cx="5445754" cy="4473256"/>
          </a:xfrm>
          <a:prstGeom prst="rect">
            <a:avLst/>
          </a:prstGeom>
        </p:spPr>
        <p:txBody>
          <a:bodyPr vert="horz" lIns="91842" tIns="45921" rIns="91842" bIns="4592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2126"/>
            <a:ext cx="2951114" cy="497206"/>
          </a:xfrm>
          <a:prstGeom prst="rect">
            <a:avLst/>
          </a:prstGeom>
        </p:spPr>
        <p:txBody>
          <a:bodyPr vert="horz" lIns="91842" tIns="45921" rIns="91842" bIns="45921" rtlCol="0" anchor="b"/>
          <a:lstStyle>
            <a:lvl1pPr algn="l" fontAlgn="auto">
              <a:spcBef>
                <a:spcPts val="0"/>
              </a:spcBef>
              <a:spcAft>
                <a:spcPts val="0"/>
              </a:spcAft>
              <a:defRPr sz="1200" baseline="0">
                <a:latin typeface="Calibri" pitchFamily="34" charset="0"/>
                <a:cs typeface="+mn-cs"/>
              </a:defRPr>
            </a:lvl1pPr>
          </a:lstStyle>
          <a:p>
            <a:pPr>
              <a:defRPr/>
            </a:pPr>
            <a:r>
              <a:rPr lang="en-GB"/>
              <a:t>UNCLASSIFIED</a:t>
            </a:r>
          </a:p>
        </p:txBody>
      </p:sp>
      <p:sp>
        <p:nvSpPr>
          <p:cNvPr id="7" name="Slide Number Placeholder 6"/>
          <p:cNvSpPr>
            <a:spLocks noGrp="1"/>
          </p:cNvSpPr>
          <p:nvPr>
            <p:ph type="sldNum" sz="quarter" idx="5"/>
          </p:nvPr>
        </p:nvSpPr>
        <p:spPr>
          <a:xfrm>
            <a:off x="3856079" y="9442126"/>
            <a:ext cx="2951114" cy="497206"/>
          </a:xfrm>
          <a:prstGeom prst="rect">
            <a:avLst/>
          </a:prstGeom>
        </p:spPr>
        <p:txBody>
          <a:bodyPr vert="horz" lIns="91842" tIns="45921" rIns="91842" bIns="45921" rtlCol="0" anchor="b"/>
          <a:lstStyle>
            <a:lvl1pPr algn="r" fontAlgn="auto">
              <a:spcBef>
                <a:spcPts val="0"/>
              </a:spcBef>
              <a:spcAft>
                <a:spcPts val="0"/>
              </a:spcAft>
              <a:defRPr sz="1200" baseline="0">
                <a:latin typeface="Calibri" pitchFamily="34" charset="0"/>
                <a:cs typeface="+mn-cs"/>
              </a:defRPr>
            </a:lvl1pPr>
          </a:lstStyle>
          <a:p>
            <a:pPr>
              <a:defRPr/>
            </a:pPr>
            <a:fld id="{5B25B6EE-2FA8-4420-B8E7-71C676EF894D}" type="slidenum">
              <a:rPr lang="en-GB" smtClean="0"/>
              <a:pPr>
                <a:defRPr/>
              </a:pPr>
              <a:t>‹#›</a:t>
            </a:fld>
            <a:endParaRPr lang="en-GB"/>
          </a:p>
        </p:txBody>
      </p:sp>
    </p:spTree>
    <p:extLst>
      <p:ext uri="{BB962C8B-B14F-4D97-AF65-F5344CB8AC3E}">
        <p14:creationId xmlns:p14="http://schemas.microsoft.com/office/powerpoint/2010/main" val="50621386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baseline="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baseline="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baseline="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baseline="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baseline="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9115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rgbClr val="C9D1DD"/>
            </a:gs>
            <a:gs pos="76000">
              <a:srgbClr val="FFFFFF"/>
            </a:gs>
          </a:gsLst>
          <a:path path="circle">
            <a:fillToRect l="100000" b="100000"/>
          </a:path>
        </a:gra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7C9FF9-EA34-6091-4CF6-22A628FDEBA1}"/>
              </a:ext>
            </a:extLst>
          </p:cNvPr>
          <p:cNvSpPr>
            <a:spLocks noGrp="1"/>
          </p:cNvSpPr>
          <p:nvPr>
            <p:ph type="title" hasCustomPrompt="1"/>
          </p:nvPr>
        </p:nvSpPr>
        <p:spPr>
          <a:xfrm>
            <a:off x="0" y="0"/>
            <a:ext cx="10577146" cy="931985"/>
          </a:xfrm>
          <a:prstGeom prst="rect">
            <a:avLst/>
          </a:prstGeom>
        </p:spPr>
        <p:txBody>
          <a:bodyPr anchor="ctr"/>
          <a:lstStyle>
            <a:lvl1pPr algn="ctr">
              <a:defRPr spc="0" baseline="0">
                <a:solidFill>
                  <a:schemeClr val="accent1">
                    <a:lumMod val="75000"/>
                  </a:schemeClr>
                </a:solidFill>
                <a:latin typeface="Calibri" panose="020F0502020204030204" pitchFamily="34" charset="0"/>
                <a:cs typeface="Calibri" panose="020F0502020204030204" pitchFamily="34" charset="0"/>
              </a:defRPr>
            </a:lvl1pPr>
          </a:lstStyle>
          <a:p>
            <a:r>
              <a:rPr lang="pl-PL" dirty="0"/>
              <a:t>TITLE OF THE SLIDE</a:t>
            </a:r>
            <a:endParaRPr lang="en-NL" dirty="0"/>
          </a:p>
        </p:txBody>
      </p:sp>
      <p:sp>
        <p:nvSpPr>
          <p:cNvPr id="18" name="Text Placeholder 17">
            <a:extLst>
              <a:ext uri="{FF2B5EF4-FFF2-40B4-BE49-F238E27FC236}">
                <a16:creationId xmlns:a16="http://schemas.microsoft.com/office/drawing/2014/main" id="{D1534317-49B3-FA74-8B5D-2CE6B3641FF2}"/>
              </a:ext>
            </a:extLst>
          </p:cNvPr>
          <p:cNvSpPr>
            <a:spLocks noGrp="1"/>
          </p:cNvSpPr>
          <p:nvPr>
            <p:ph type="body" sz="quarter" idx="10" hasCustomPrompt="1"/>
          </p:nvPr>
        </p:nvSpPr>
        <p:spPr>
          <a:xfrm>
            <a:off x="1923692" y="1590843"/>
            <a:ext cx="9427178" cy="4939353"/>
          </a:xfrm>
          <a:prstGeom prst="rect">
            <a:avLst/>
          </a:prstGeom>
        </p:spPr>
        <p:txBody>
          <a:bodyPr/>
          <a:lstStyle>
            <a:lvl1pPr marL="0" indent="0" algn="ctr">
              <a:buNone/>
              <a:defRPr sz="2400" b="1" u="sng" baseline="0">
                <a:solidFill>
                  <a:schemeClr val="accent1">
                    <a:lumMod val="75000"/>
                  </a:schemeClr>
                </a:solidFill>
                <a:latin typeface="Calibri" panose="020F0502020204030204" pitchFamily="34" charset="0"/>
                <a:cs typeface="Calibri" panose="020F0502020204030204" pitchFamily="34" charset="0"/>
              </a:defRPr>
            </a:lvl1pPr>
            <a:lvl2pPr marL="266700" indent="0" algn="just">
              <a:buNone/>
              <a:defRPr sz="2400" baseline="0">
                <a:solidFill>
                  <a:schemeClr val="accent1">
                    <a:lumMod val="75000"/>
                  </a:schemeClr>
                </a:solidFill>
                <a:latin typeface="Calibri" panose="020F0502020204030204" pitchFamily="34" charset="0"/>
                <a:cs typeface="Calibri" panose="020F0502020204030204" pitchFamily="34" charset="0"/>
              </a:defRPr>
            </a:lvl2pPr>
            <a:lvl3pPr>
              <a:defRPr sz="2400">
                <a:solidFill>
                  <a:schemeClr val="accent1">
                    <a:lumMod val="75000"/>
                  </a:schemeClr>
                </a:solidFill>
                <a:latin typeface="Calibri" panose="020F0502020204030204" pitchFamily="34" charset="0"/>
                <a:cs typeface="Calibri" panose="020F0502020204030204" pitchFamily="34" charset="0"/>
              </a:defRPr>
            </a:lvl3pPr>
            <a:lvl4pPr>
              <a:defRPr sz="2400">
                <a:solidFill>
                  <a:schemeClr val="accent1">
                    <a:lumMod val="75000"/>
                  </a:schemeClr>
                </a:solidFill>
                <a:latin typeface="Calibri" panose="020F0502020204030204" pitchFamily="34" charset="0"/>
                <a:cs typeface="Calibri" panose="020F0502020204030204" pitchFamily="34" charset="0"/>
              </a:defRPr>
            </a:lvl4pPr>
            <a:lvl5pPr>
              <a:defRPr sz="2400">
                <a:solidFill>
                  <a:schemeClr val="accent1">
                    <a:lumMod val="75000"/>
                  </a:schemeClr>
                </a:solidFill>
                <a:latin typeface="Calibri" panose="020F0502020204030204" pitchFamily="34" charset="0"/>
                <a:cs typeface="Calibri" panose="020F0502020204030204" pitchFamily="34" charset="0"/>
              </a:defRPr>
            </a:lvl5pPr>
          </a:lstStyle>
          <a:p>
            <a:pPr lvl="0"/>
            <a:r>
              <a:rPr lang="pl-PL" dirty="0"/>
              <a:t>TITLE</a:t>
            </a:r>
            <a:endParaRPr lang="en-US" dirty="0"/>
          </a:p>
          <a:p>
            <a:pPr marL="2667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pl-PL"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en-NL" dirty="0"/>
          </a:p>
        </p:txBody>
      </p:sp>
      <p:pic>
        <p:nvPicPr>
          <p:cNvPr id="21" name="Picture 20" descr="A picture containing text, clock&#10;&#10;Description automatically generated">
            <a:extLst>
              <a:ext uri="{FF2B5EF4-FFF2-40B4-BE49-F238E27FC236}">
                <a16:creationId xmlns:a16="http://schemas.microsoft.com/office/drawing/2014/main" id="{3F715E2F-5FB9-42F6-0EE6-AB353260E676}"/>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51407"/>
          <a:stretch/>
        </p:blipFill>
        <p:spPr>
          <a:xfrm>
            <a:off x="-1" y="961326"/>
            <a:ext cx="2415711" cy="5274552"/>
          </a:xfrm>
          <a:prstGeom prst="rect">
            <a:avLst/>
          </a:prstGeom>
        </p:spPr>
      </p:pic>
      <p:sp>
        <p:nvSpPr>
          <p:cNvPr id="22" name="Title 13">
            <a:extLst>
              <a:ext uri="{FF2B5EF4-FFF2-40B4-BE49-F238E27FC236}">
                <a16:creationId xmlns:a16="http://schemas.microsoft.com/office/drawing/2014/main" id="{1DB2D071-783E-9436-13F8-BCF8B4697B94}"/>
              </a:ext>
            </a:extLst>
          </p:cNvPr>
          <p:cNvSpPr txBox="1">
            <a:spLocks/>
          </p:cNvSpPr>
          <p:nvPr userDrawn="1"/>
        </p:nvSpPr>
        <p:spPr>
          <a:xfrm>
            <a:off x="5313485" y="6629400"/>
            <a:ext cx="1565030"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r>
              <a:rPr lang="pl-PL" sz="1600" b="0" spc="0" baseline="0" dirty="0"/>
              <a:t>UNCLASSIFIED</a:t>
            </a:r>
            <a:endParaRPr lang="en-NL" sz="1600" b="0" spc="0" baseline="0" dirty="0"/>
          </a:p>
        </p:txBody>
      </p:sp>
      <p:sp>
        <p:nvSpPr>
          <p:cNvPr id="23" name="Title 13">
            <a:extLst>
              <a:ext uri="{FF2B5EF4-FFF2-40B4-BE49-F238E27FC236}">
                <a16:creationId xmlns:a16="http://schemas.microsoft.com/office/drawing/2014/main" id="{40A90E75-2469-A4A3-E5F1-D744B0440BBB}"/>
              </a:ext>
            </a:extLst>
          </p:cNvPr>
          <p:cNvSpPr txBox="1">
            <a:spLocks/>
          </p:cNvSpPr>
          <p:nvPr userDrawn="1"/>
        </p:nvSpPr>
        <p:spPr>
          <a:xfrm>
            <a:off x="11693768" y="6629401"/>
            <a:ext cx="498231"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fld id="{216A8BB7-27B1-41A9-B9E1-ED8C8F71953C}" type="slidenum">
              <a:rPr lang="pl-PL" sz="1600" b="0" spc="0" baseline="0" smtClean="0"/>
              <a:t>‹#›</a:t>
            </a:fld>
            <a:endParaRPr lang="en-NL" sz="1600" b="0" spc="0" baseline="0" dirty="0"/>
          </a:p>
        </p:txBody>
      </p:sp>
      <p:sp>
        <p:nvSpPr>
          <p:cNvPr id="25" name="Text Placeholder 24">
            <a:extLst>
              <a:ext uri="{FF2B5EF4-FFF2-40B4-BE49-F238E27FC236}">
                <a16:creationId xmlns:a16="http://schemas.microsoft.com/office/drawing/2014/main" id="{3B164853-8362-1FBB-95BB-537A6CC1488D}"/>
              </a:ext>
            </a:extLst>
          </p:cNvPr>
          <p:cNvSpPr>
            <a:spLocks noGrp="1"/>
          </p:cNvSpPr>
          <p:nvPr>
            <p:ph type="body" sz="quarter" idx="11" hasCustomPrompt="1"/>
          </p:nvPr>
        </p:nvSpPr>
        <p:spPr>
          <a:xfrm>
            <a:off x="-1" y="6611936"/>
            <a:ext cx="3314701" cy="246063"/>
          </a:xfrm>
          <a:prstGeom prst="rect">
            <a:avLst/>
          </a:prstGeom>
        </p:spPr>
        <p:txBody>
          <a:bodyPr/>
          <a:lstStyle>
            <a:lvl1pPr marL="0" indent="0">
              <a:buNone/>
              <a:defRPr lang="en-NL" sz="1600" b="0" kern="1200" spc="0" baseline="0" dirty="0">
                <a:solidFill>
                  <a:schemeClr val="accent1">
                    <a:lumMod val="75000"/>
                  </a:schemeClr>
                </a:solidFill>
                <a:latin typeface="Calibri" panose="020F0502020204030204" pitchFamily="34" charset="0"/>
                <a:ea typeface="+mj-ea"/>
                <a:cs typeface="Calibri" panose="020F0502020204030204" pitchFamily="34" charset="0"/>
              </a:defRPr>
            </a:lvl1pPr>
          </a:lstStyle>
          <a:p>
            <a:pPr lvl="0"/>
            <a:fld id="{8EFB584E-45A0-4109-96A9-FB55D199DFF7}" type="datetime2">
              <a:rPr lang="en-GB" smtClean="0"/>
              <a:t>Wednesday, 11 January 2023</a:t>
            </a:fld>
            <a:endParaRPr lang="en-NL" dirty="0"/>
          </a:p>
        </p:txBody>
      </p:sp>
      <p:pic>
        <p:nvPicPr>
          <p:cNvPr id="2" name="Picture 14">
            <a:extLst>
              <a:ext uri="{FF2B5EF4-FFF2-40B4-BE49-F238E27FC236}">
                <a16:creationId xmlns:a16="http://schemas.microsoft.com/office/drawing/2014/main" id="{E6FC090B-2E1D-038E-AFAA-A9BBBC00DB7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35417" y="75274"/>
            <a:ext cx="1556583" cy="148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7037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Image">
    <p:bg>
      <p:bgPr>
        <a:gradFill>
          <a:gsLst>
            <a:gs pos="0">
              <a:srgbClr val="C9D1DD"/>
            </a:gs>
            <a:gs pos="76000">
              <a:srgbClr val="FFFFFF"/>
            </a:gs>
          </a:gsLst>
          <a:path path="circle">
            <a:fillToRect l="100000" b="100000"/>
          </a:path>
        </a:gra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7C9FF9-EA34-6091-4CF6-22A628FDEBA1}"/>
              </a:ext>
            </a:extLst>
          </p:cNvPr>
          <p:cNvSpPr>
            <a:spLocks noGrp="1"/>
          </p:cNvSpPr>
          <p:nvPr>
            <p:ph type="title" hasCustomPrompt="1"/>
          </p:nvPr>
        </p:nvSpPr>
        <p:spPr>
          <a:xfrm>
            <a:off x="0" y="0"/>
            <a:ext cx="10577146" cy="931985"/>
          </a:xfrm>
          <a:prstGeom prst="rect">
            <a:avLst/>
          </a:prstGeom>
        </p:spPr>
        <p:txBody>
          <a:bodyPr anchor="ctr"/>
          <a:lstStyle>
            <a:lvl1pPr algn="ctr">
              <a:defRPr spc="0" baseline="0">
                <a:solidFill>
                  <a:schemeClr val="accent1">
                    <a:lumMod val="75000"/>
                  </a:schemeClr>
                </a:solidFill>
                <a:latin typeface="Calibri" panose="020F0502020204030204" pitchFamily="34" charset="0"/>
                <a:cs typeface="Calibri" panose="020F0502020204030204" pitchFamily="34" charset="0"/>
              </a:defRPr>
            </a:lvl1pPr>
          </a:lstStyle>
          <a:p>
            <a:r>
              <a:rPr lang="pl-PL" dirty="0"/>
              <a:t>TITLE OF THE SLIDE</a:t>
            </a:r>
            <a:endParaRPr lang="en-NL" dirty="0"/>
          </a:p>
        </p:txBody>
      </p:sp>
      <p:sp>
        <p:nvSpPr>
          <p:cNvPr id="18" name="Text Placeholder 17">
            <a:extLst>
              <a:ext uri="{FF2B5EF4-FFF2-40B4-BE49-F238E27FC236}">
                <a16:creationId xmlns:a16="http://schemas.microsoft.com/office/drawing/2014/main" id="{D1534317-49B3-FA74-8B5D-2CE6B3641FF2}"/>
              </a:ext>
            </a:extLst>
          </p:cNvPr>
          <p:cNvSpPr>
            <a:spLocks noGrp="1"/>
          </p:cNvSpPr>
          <p:nvPr>
            <p:ph type="body" sz="quarter" idx="10" hasCustomPrompt="1"/>
          </p:nvPr>
        </p:nvSpPr>
        <p:spPr>
          <a:xfrm>
            <a:off x="1923692" y="1590843"/>
            <a:ext cx="9427178" cy="4939353"/>
          </a:xfrm>
          <a:prstGeom prst="rect">
            <a:avLst/>
          </a:prstGeom>
        </p:spPr>
        <p:txBody>
          <a:bodyPr/>
          <a:lstStyle>
            <a:lvl1pPr marL="0" indent="0" algn="ctr">
              <a:buNone/>
              <a:defRPr sz="2400" b="1" u="sng" baseline="0">
                <a:solidFill>
                  <a:schemeClr val="accent1">
                    <a:lumMod val="75000"/>
                  </a:schemeClr>
                </a:solidFill>
                <a:latin typeface="Calibri" panose="020F0502020204030204" pitchFamily="34" charset="0"/>
                <a:cs typeface="Calibri" panose="020F0502020204030204" pitchFamily="34" charset="0"/>
              </a:defRPr>
            </a:lvl1pPr>
            <a:lvl2pPr marL="266700" indent="0" algn="just">
              <a:buNone/>
              <a:defRPr sz="2400" baseline="0">
                <a:solidFill>
                  <a:schemeClr val="accent1">
                    <a:lumMod val="75000"/>
                  </a:schemeClr>
                </a:solidFill>
                <a:latin typeface="Calibri" panose="020F0502020204030204" pitchFamily="34" charset="0"/>
                <a:cs typeface="Calibri" panose="020F0502020204030204" pitchFamily="34" charset="0"/>
              </a:defRPr>
            </a:lvl2pPr>
            <a:lvl3pPr>
              <a:defRPr sz="2400">
                <a:solidFill>
                  <a:schemeClr val="accent1">
                    <a:lumMod val="75000"/>
                  </a:schemeClr>
                </a:solidFill>
                <a:latin typeface="Calibri" panose="020F0502020204030204" pitchFamily="34" charset="0"/>
                <a:cs typeface="Calibri" panose="020F0502020204030204" pitchFamily="34" charset="0"/>
              </a:defRPr>
            </a:lvl3pPr>
            <a:lvl4pPr>
              <a:defRPr sz="2400">
                <a:solidFill>
                  <a:schemeClr val="accent1">
                    <a:lumMod val="75000"/>
                  </a:schemeClr>
                </a:solidFill>
                <a:latin typeface="Calibri" panose="020F0502020204030204" pitchFamily="34" charset="0"/>
                <a:cs typeface="Calibri" panose="020F0502020204030204" pitchFamily="34" charset="0"/>
              </a:defRPr>
            </a:lvl4pPr>
            <a:lvl5pPr>
              <a:defRPr sz="2400">
                <a:solidFill>
                  <a:schemeClr val="accent1">
                    <a:lumMod val="75000"/>
                  </a:schemeClr>
                </a:solidFill>
                <a:latin typeface="Calibri" panose="020F0502020204030204" pitchFamily="34" charset="0"/>
                <a:cs typeface="Calibri" panose="020F0502020204030204" pitchFamily="34" charset="0"/>
              </a:defRPr>
            </a:lvl5pPr>
          </a:lstStyle>
          <a:p>
            <a:pPr lvl="0"/>
            <a:r>
              <a:rPr lang="pl-PL" dirty="0"/>
              <a:t>TITLE</a:t>
            </a:r>
            <a:endParaRPr lang="en-US" dirty="0"/>
          </a:p>
          <a:p>
            <a:pPr marL="2667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pl-PL"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en-NL" dirty="0"/>
          </a:p>
        </p:txBody>
      </p:sp>
      <p:pic>
        <p:nvPicPr>
          <p:cNvPr id="21" name="Picture 20" descr="A picture containing text, clock&#10;&#10;Description automatically generated">
            <a:extLst>
              <a:ext uri="{FF2B5EF4-FFF2-40B4-BE49-F238E27FC236}">
                <a16:creationId xmlns:a16="http://schemas.microsoft.com/office/drawing/2014/main" id="{3F715E2F-5FB9-42F6-0EE6-AB353260E676}"/>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51407"/>
          <a:stretch/>
        </p:blipFill>
        <p:spPr>
          <a:xfrm>
            <a:off x="-1" y="961326"/>
            <a:ext cx="2415711" cy="5274552"/>
          </a:xfrm>
          <a:prstGeom prst="rect">
            <a:avLst/>
          </a:prstGeom>
        </p:spPr>
      </p:pic>
      <p:sp>
        <p:nvSpPr>
          <p:cNvPr id="22" name="Title 13">
            <a:extLst>
              <a:ext uri="{FF2B5EF4-FFF2-40B4-BE49-F238E27FC236}">
                <a16:creationId xmlns:a16="http://schemas.microsoft.com/office/drawing/2014/main" id="{1DB2D071-783E-9436-13F8-BCF8B4697B94}"/>
              </a:ext>
            </a:extLst>
          </p:cNvPr>
          <p:cNvSpPr txBox="1">
            <a:spLocks/>
          </p:cNvSpPr>
          <p:nvPr userDrawn="1"/>
        </p:nvSpPr>
        <p:spPr>
          <a:xfrm>
            <a:off x="5313485" y="6629400"/>
            <a:ext cx="1565030"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r>
              <a:rPr lang="pl-PL" sz="1600" b="0" spc="0" baseline="0" dirty="0"/>
              <a:t>UNCLASSIFIED</a:t>
            </a:r>
            <a:endParaRPr lang="en-NL" sz="1600" b="0" spc="0" baseline="0" dirty="0"/>
          </a:p>
        </p:txBody>
      </p:sp>
      <p:sp>
        <p:nvSpPr>
          <p:cNvPr id="23" name="Title 13">
            <a:extLst>
              <a:ext uri="{FF2B5EF4-FFF2-40B4-BE49-F238E27FC236}">
                <a16:creationId xmlns:a16="http://schemas.microsoft.com/office/drawing/2014/main" id="{40A90E75-2469-A4A3-E5F1-D744B0440BBB}"/>
              </a:ext>
            </a:extLst>
          </p:cNvPr>
          <p:cNvSpPr txBox="1">
            <a:spLocks/>
          </p:cNvSpPr>
          <p:nvPr userDrawn="1"/>
        </p:nvSpPr>
        <p:spPr>
          <a:xfrm>
            <a:off x="11693768" y="6629401"/>
            <a:ext cx="498231"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fld id="{216A8BB7-27B1-41A9-B9E1-ED8C8F71953C}" type="slidenum">
              <a:rPr lang="pl-PL" sz="1600" b="0" spc="0" baseline="0" smtClean="0"/>
              <a:t>‹#›</a:t>
            </a:fld>
            <a:endParaRPr lang="en-NL" sz="1600" b="0" spc="0" baseline="0" dirty="0"/>
          </a:p>
        </p:txBody>
      </p:sp>
      <p:sp>
        <p:nvSpPr>
          <p:cNvPr id="25" name="Text Placeholder 24">
            <a:extLst>
              <a:ext uri="{FF2B5EF4-FFF2-40B4-BE49-F238E27FC236}">
                <a16:creationId xmlns:a16="http://schemas.microsoft.com/office/drawing/2014/main" id="{3B164853-8362-1FBB-95BB-537A6CC1488D}"/>
              </a:ext>
            </a:extLst>
          </p:cNvPr>
          <p:cNvSpPr>
            <a:spLocks noGrp="1"/>
          </p:cNvSpPr>
          <p:nvPr>
            <p:ph type="body" sz="quarter" idx="11" hasCustomPrompt="1"/>
          </p:nvPr>
        </p:nvSpPr>
        <p:spPr>
          <a:xfrm>
            <a:off x="-1" y="6611936"/>
            <a:ext cx="3314701" cy="246063"/>
          </a:xfrm>
          <a:prstGeom prst="rect">
            <a:avLst/>
          </a:prstGeom>
        </p:spPr>
        <p:txBody>
          <a:bodyPr/>
          <a:lstStyle>
            <a:lvl1pPr marL="0" indent="0">
              <a:buNone/>
              <a:defRPr lang="en-NL" sz="1600" b="0" kern="1200" spc="0" baseline="0" dirty="0">
                <a:solidFill>
                  <a:schemeClr val="accent1">
                    <a:lumMod val="75000"/>
                  </a:schemeClr>
                </a:solidFill>
                <a:latin typeface="Calibri" panose="020F0502020204030204" pitchFamily="34" charset="0"/>
                <a:ea typeface="+mj-ea"/>
                <a:cs typeface="Calibri" panose="020F0502020204030204" pitchFamily="34" charset="0"/>
              </a:defRPr>
            </a:lvl1pPr>
          </a:lstStyle>
          <a:p>
            <a:pPr lvl="0"/>
            <a:fld id="{8EFB584E-45A0-4109-96A9-FB55D199DFF7}" type="datetime2">
              <a:rPr lang="en-GB" smtClean="0"/>
              <a:t>Wednesday, 11 January 2023</a:t>
            </a:fld>
            <a:endParaRPr lang="en-NL" dirty="0"/>
          </a:p>
        </p:txBody>
      </p:sp>
      <p:pic>
        <p:nvPicPr>
          <p:cNvPr id="2" name="Picture 14">
            <a:extLst>
              <a:ext uri="{FF2B5EF4-FFF2-40B4-BE49-F238E27FC236}">
                <a16:creationId xmlns:a16="http://schemas.microsoft.com/office/drawing/2014/main" id="{E6FC090B-2E1D-038E-AFAA-A9BBBC00DB7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35417" y="75274"/>
            <a:ext cx="1556583" cy="148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2372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3 Col Boxe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3BA81C-7A11-4162-B12D-09C177941F54}"/>
              </a:ext>
            </a:extLst>
          </p:cNvPr>
          <p:cNvSpPr>
            <a:spLocks noGrp="1"/>
          </p:cNvSpPr>
          <p:nvPr>
            <p:ph type="title"/>
          </p:nvPr>
        </p:nvSpPr>
        <p:spPr>
          <a:xfrm>
            <a:off x="432000" y="768434"/>
            <a:ext cx="11329200" cy="432000"/>
          </a:xfrm>
        </p:spPr>
        <p:txBody>
          <a:bodyPr/>
          <a:lstStyle>
            <a:lvl1pPr algn="ctr">
              <a:defRPr/>
            </a:lvl1pPr>
          </a:lstStyle>
          <a:p>
            <a:r>
              <a:rPr lang="en-US" dirty="0"/>
              <a:t>Click to edit Master title style</a:t>
            </a:r>
            <a:endParaRPr lang="en-ZA" dirty="0"/>
          </a:p>
        </p:txBody>
      </p:sp>
      <p:sp>
        <p:nvSpPr>
          <p:cNvPr id="7" name="Footer Placeholder 6">
            <a:extLst>
              <a:ext uri="{FF2B5EF4-FFF2-40B4-BE49-F238E27FC236}">
                <a16:creationId xmlns:a16="http://schemas.microsoft.com/office/drawing/2014/main" id="{CA1EBB99-4F8E-4B62-91DA-789AF746F861}"/>
              </a:ext>
            </a:extLst>
          </p:cNvPr>
          <p:cNvSpPr>
            <a:spLocks noGrp="1"/>
          </p:cNvSpPr>
          <p:nvPr>
            <p:ph type="ftr" sz="quarter" idx="19"/>
          </p:nvPr>
        </p:nvSpPr>
        <p:spPr/>
        <p:txBody>
          <a:bodyPr/>
          <a:lstStyle/>
          <a:p>
            <a:fld id="{67DBFF6B-E57E-4E65-82C9-A91D485B3DBB}" type="datetime2">
              <a:rPr lang="en-GB" smtClean="0">
                <a:solidFill>
                  <a:prstClr val="black">
                    <a:lumMod val="75000"/>
                    <a:lumOff val="25000"/>
                  </a:prstClr>
                </a:solidFill>
              </a:rPr>
              <a:pPr/>
              <a:t>Tuesday, 22 July 2025</a:t>
            </a:fld>
            <a:endParaRPr lang="en-ZA" dirty="0">
              <a:solidFill>
                <a:prstClr val="black">
                  <a:lumMod val="75000"/>
                  <a:lumOff val="25000"/>
                </a:prstClr>
              </a:solidFill>
            </a:endParaRPr>
          </a:p>
        </p:txBody>
      </p:sp>
      <p:sp>
        <p:nvSpPr>
          <p:cNvPr id="17" name="Text Placeholder 4">
            <a:extLst>
              <a:ext uri="{FF2B5EF4-FFF2-40B4-BE49-F238E27FC236}">
                <a16:creationId xmlns:a16="http://schemas.microsoft.com/office/drawing/2014/main" id="{CA03A092-B488-4D14-9F71-D5C2B7C90796}"/>
              </a:ext>
            </a:extLst>
          </p:cNvPr>
          <p:cNvSpPr>
            <a:spLocks noGrp="1"/>
          </p:cNvSpPr>
          <p:nvPr>
            <p:ph type="body" sz="quarter" idx="13" hasCustomPrompt="1"/>
          </p:nvPr>
        </p:nvSpPr>
        <p:spPr>
          <a:xfrm>
            <a:off x="431799" y="1344434"/>
            <a:ext cx="11329200" cy="252000"/>
          </a:xfrm>
        </p:spPr>
        <p:txBody>
          <a:bodyPr/>
          <a:lstStyle>
            <a:lvl1pPr marL="0" indent="0" algn="ctr">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40684488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tx2">
                <a:lumMod val="75000"/>
              </a:schemeClr>
            </a:gs>
            <a:gs pos="76000">
              <a:schemeClr val="accent1"/>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1">
                  <a:alpha val="71000"/>
                </a:schemeClr>
              </a:gs>
            </a:gsLst>
            <a:path path="circle">
              <a:fillToRect l="100000" b="100000"/>
            </a:path>
          </a:gradFill>
          <a:ln w="9525" cap="flat">
            <a:noFill/>
            <a:prstDash val="solid"/>
            <a:miter/>
          </a:ln>
        </p:spPr>
        <p:txBody>
          <a:bodyPr rtlCol="0" anchor="ctr"/>
          <a:lstStyle/>
          <a:p>
            <a:endParaRPr lang="en-ZA" dirty="0">
              <a:solidFill>
                <a:prstClr val="black"/>
              </a:solidFill>
            </a:endParaRPr>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a:t>Click to edit Master title style</a:t>
            </a:r>
            <a:endParaRPr lang="en-ZA" dirty="0"/>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
        <p:nvSpPr>
          <p:cNvPr id="9" name="Picture Placeholder 8">
            <a:extLst>
              <a:ext uri="{FF2B5EF4-FFF2-40B4-BE49-F238E27FC236}">
                <a16:creationId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2">
              <a:lumMod val="75000"/>
            </a:schemeClr>
          </a:solidFill>
        </p:spPr>
        <p:txBody>
          <a:bodyPr wrap="square" anchor="ctr">
            <a:noAutofit/>
          </a:bodyPr>
          <a:lstStyle>
            <a:lvl1pPr marL="0" indent="0" algn="ctr">
              <a:buNone/>
              <a:defRPr i="1">
                <a:solidFill>
                  <a:schemeClr val="bg1"/>
                </a:solidFill>
              </a:defRPr>
            </a:lvl1pPr>
          </a:lstStyle>
          <a:p>
            <a:r>
              <a:rPr lang="en-GB" dirty="0"/>
              <a:t>Insert or Drag &amp; Drop Your Photo</a:t>
            </a:r>
            <a:endParaRPr lang="en-ZA" dirty="0"/>
          </a:p>
        </p:txBody>
      </p:sp>
    </p:spTree>
    <p:extLst>
      <p:ext uri="{BB962C8B-B14F-4D97-AF65-F5344CB8AC3E}">
        <p14:creationId xmlns:p14="http://schemas.microsoft.com/office/powerpoint/2010/main" val="1664885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Intro">
    <p:bg>
      <p:bgPr>
        <a:solidFill>
          <a:schemeClr val="bg1">
            <a:lumMod val="95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tx2">
                  <a:lumMod val="75000"/>
                </a:schemeClr>
              </a:gs>
              <a:gs pos="100000">
                <a:schemeClr val="accent1"/>
              </a:gs>
            </a:gsLst>
            <a:path path="circle">
              <a:fillToRect l="100000" b="100000"/>
            </a:path>
            <a:tileRect t="-100000" r="-100000"/>
          </a:gradFill>
          <a:ln w="9525" cap="flat">
            <a:noFill/>
            <a:prstDash val="solid"/>
            <a:miter/>
          </a:ln>
        </p:spPr>
        <p:txBody>
          <a:bodyPr wrap="square" rtlCol="0" anchor="ctr">
            <a:noAutofit/>
          </a:bodyPr>
          <a:lstStyle/>
          <a:p>
            <a:endParaRPr lang="en-ZA" dirty="0">
              <a:solidFill>
                <a:prstClr val="black"/>
              </a:solidFill>
            </a:endParaRPr>
          </a:p>
        </p:txBody>
      </p:sp>
      <p:sp>
        <p:nvSpPr>
          <p:cNvPr id="12" name="Content Placeholder 2">
            <a:extLst>
              <a:ext uri="{FF2B5EF4-FFF2-40B4-BE49-F238E27FC236}">
                <a16:creationId xmlns:a16="http://schemas.microsoft.com/office/drawing/2014/main" id="{70C5F94B-D0C9-41CA-8885-CBEA4C917545}"/>
              </a:ext>
            </a:extLst>
          </p:cNvPr>
          <p:cNvSpPr>
            <a:spLocks noGrp="1"/>
          </p:cNvSpPr>
          <p:nvPr>
            <p:ph idx="13"/>
          </p:nvPr>
        </p:nvSpPr>
        <p:spPr>
          <a:xfrm>
            <a:off x="432001" y="3674372"/>
            <a:ext cx="4444800" cy="272884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Footer Placeholder 4">
            <a:extLst>
              <a:ext uri="{FF2B5EF4-FFF2-40B4-BE49-F238E27FC236}">
                <a16:creationId xmlns:a16="http://schemas.microsoft.com/office/drawing/2014/main" id="{9562CB52-4C6A-4211-B67A-762BFD7F8FF3}"/>
              </a:ext>
            </a:extLst>
          </p:cNvPr>
          <p:cNvSpPr>
            <a:spLocks noGrp="1"/>
          </p:cNvSpPr>
          <p:nvPr>
            <p:ph type="ftr" sz="quarter" idx="14"/>
          </p:nvPr>
        </p:nvSpPr>
        <p:spPr/>
        <p:txBody>
          <a:bodyPr/>
          <a:lstStyle/>
          <a:p>
            <a:r>
              <a:rPr lang="en-ZA">
                <a:solidFill>
                  <a:prstClr val="black">
                    <a:lumMod val="75000"/>
                    <a:lumOff val="25000"/>
                  </a:prstClr>
                </a:solidFill>
              </a:rPr>
              <a:t>Wednesday, 11 January 2023</a:t>
            </a:r>
            <a:endParaRPr lang="en-ZA" dirty="0">
              <a:solidFill>
                <a:prstClr val="black">
                  <a:lumMod val="75000"/>
                  <a:lumOff val="25000"/>
                </a:prstClr>
              </a:solidFill>
            </a:endParaRPr>
          </a:p>
        </p:txBody>
      </p:sp>
      <p:sp>
        <p:nvSpPr>
          <p:cNvPr id="6" name="Slide Number Placeholder 5">
            <a:extLst>
              <a:ext uri="{FF2B5EF4-FFF2-40B4-BE49-F238E27FC236}">
                <a16:creationId xmlns:a16="http://schemas.microsoft.com/office/drawing/2014/main" id="{BFCE190A-EF0B-44D3-9960-A1C0A9EE7F9B}"/>
              </a:ext>
            </a:extLst>
          </p:cNvPr>
          <p:cNvSpPr>
            <a:spLocks noGrp="1"/>
          </p:cNvSpPr>
          <p:nvPr>
            <p:ph type="sldNum" sz="quarter" idx="15"/>
          </p:nvPr>
        </p:nvSpPr>
        <p:spPr>
          <a:xfrm>
            <a:off x="11728948" y="6385422"/>
            <a:ext cx="288000" cy="288000"/>
          </a:xfrm>
          <a:prstGeom prst="ellipse">
            <a:avLst/>
          </a:prstGeom>
          <a:solidFill>
            <a:schemeClr val="tx1"/>
          </a:solidFill>
        </p:spPr>
        <p:txBody>
          <a:bodyPr/>
          <a:lstStyle>
            <a:lvl1pPr algn="ctr">
              <a:defRPr/>
            </a:lvl1pPr>
          </a:lstStyle>
          <a:p>
            <a:fld id="{B67B645E-C5E5-4727-B977-D372A0AA71D9}" type="slidenum">
              <a:rPr lang="en-US" smtClean="0">
                <a:solidFill>
                  <a:prstClr val="white"/>
                </a:solidFill>
              </a:rPr>
              <a:pPr/>
              <a:t>‹#›</a:t>
            </a:fld>
            <a:endParaRPr lang="en-US" dirty="0">
              <a:solidFill>
                <a:prstClr val="white"/>
              </a:solidFill>
            </a:endParaRPr>
          </a:p>
        </p:txBody>
      </p:sp>
      <p:sp>
        <p:nvSpPr>
          <p:cNvPr id="23" name="Picture Placeholder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anchor="t">
            <a:noAutofit/>
          </a:bodyPr>
          <a:lstStyle>
            <a:lvl1pPr marL="0" indent="0" algn="ctr">
              <a:buNone/>
              <a:defRPr sz="1100" i="1">
                <a:solidFill>
                  <a:schemeClr val="tx1"/>
                </a:solidFill>
                <a:latin typeface="+mn-lt"/>
                <a:cs typeface="Times New Roman" panose="02020603050405020304" pitchFamily="18" charset="0"/>
              </a:defRPr>
            </a:lvl1pPr>
          </a:lstStyle>
          <a:p>
            <a:r>
              <a:rPr lang="en-ZA" dirty="0"/>
              <a:t>Insert or Drag &amp; Drop </a:t>
            </a:r>
            <a:br>
              <a:rPr lang="en-ZA" dirty="0"/>
            </a:br>
            <a:r>
              <a:rPr lang="en-ZA" dirty="0"/>
              <a:t>Your Photo</a:t>
            </a:r>
          </a:p>
        </p:txBody>
      </p:sp>
      <p:sp>
        <p:nvSpPr>
          <p:cNvPr id="20" name="Title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dirty="0"/>
              <a:t>Slide Title</a:t>
            </a:r>
            <a:endParaRPr lang="en-ZA" dirty="0"/>
          </a:p>
        </p:txBody>
      </p:sp>
      <p:sp>
        <p:nvSpPr>
          <p:cNvPr id="21" name="Subtitle 2">
            <a:extLst>
              <a:ext uri="{FF2B5EF4-FFF2-40B4-BE49-F238E27FC236}">
                <a16:creationId xmlns:a16="http://schemas.microsoft.com/office/drawing/2014/main" id="{B243D003-5AB8-421B-BD18-42CA03E14B9D}"/>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dirty="0"/>
          </a:p>
        </p:txBody>
      </p:sp>
    </p:spTree>
    <p:extLst>
      <p:ext uri="{BB962C8B-B14F-4D97-AF65-F5344CB8AC3E}">
        <p14:creationId xmlns:p14="http://schemas.microsoft.com/office/powerpoint/2010/main" val="1612914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With Image">
    <p:bg bwMode="grayWhite">
      <p:bgPr>
        <a:gradFill flip="none" rotWithShape="1">
          <a:gsLst>
            <a:gs pos="0">
              <a:schemeClr val="tx2">
                <a:lumMod val="75000"/>
              </a:schemeClr>
            </a:gs>
            <a:gs pos="100000">
              <a:schemeClr val="accent1"/>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900000">
            <a:off x="5051675" y="-519718"/>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bg1">
                  <a:lumMod val="95000"/>
                </a:schemeClr>
              </a:gs>
              <a:gs pos="100000">
                <a:schemeClr val="accent1">
                  <a:alpha val="29000"/>
                </a:schemeClr>
              </a:gs>
            </a:gsLst>
            <a:path path="circle">
              <a:fillToRect l="100000" b="100000"/>
            </a:path>
            <a:tileRect t="-100000" r="-100000"/>
          </a:gradFill>
          <a:ln w="9525" cap="flat">
            <a:noFill/>
            <a:prstDash val="solid"/>
            <a:miter/>
          </a:ln>
        </p:spPr>
        <p:txBody>
          <a:bodyPr wrap="square" rtlCol="0" anchor="ctr">
            <a:noAutofit/>
          </a:bodyPr>
          <a:lstStyle/>
          <a:p>
            <a:endParaRPr lang="en-ZA" dirty="0">
              <a:solidFill>
                <a:prstClr val="black"/>
              </a:solidFill>
            </a:endParaRPr>
          </a:p>
        </p:txBody>
      </p:sp>
      <p:sp>
        <p:nvSpPr>
          <p:cNvPr id="11" name="Freeform: Shape 10">
            <a:extLst>
              <a:ext uri="{FF2B5EF4-FFF2-40B4-BE49-F238E27FC236}">
                <a16:creationId xmlns:a16="http://schemas.microsoft.com/office/drawing/2014/main" id="{BCD5F0C6-A186-42F4-87B6-BFBFEC77A6D2}"/>
              </a:ext>
            </a:extLst>
          </p:cNvPr>
          <p:cNvSpPr/>
          <p:nvPr userDrawn="1"/>
        </p:nvSpPr>
        <p:spPr>
          <a:xfrm rot="10800000">
            <a:off x="6162572" y="283536"/>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tx2">
                  <a:lumMod val="75000"/>
                </a:schemeClr>
              </a:gs>
              <a:gs pos="100000">
                <a:schemeClr val="tx2">
                  <a:lumMod val="75000"/>
                </a:schemeClr>
              </a:gs>
            </a:gsLst>
            <a:path path="circle">
              <a:fillToRect l="100000" b="100000"/>
            </a:path>
          </a:gradFill>
          <a:ln w="9525" cap="flat">
            <a:noFill/>
            <a:prstDash val="solid"/>
            <a:miter/>
          </a:ln>
        </p:spPr>
        <p:txBody>
          <a:bodyPr rtlCol="0" anchor="ctr"/>
          <a:lstStyle/>
          <a:p>
            <a:endParaRPr lang="en-ZA" dirty="0">
              <a:solidFill>
                <a:prstClr val="black"/>
              </a:solidFill>
            </a:endParaRPr>
          </a:p>
        </p:txBody>
      </p:sp>
      <p:sp>
        <p:nvSpPr>
          <p:cNvPr id="2" name="Title 1">
            <a:extLst>
              <a:ext uri="{FF2B5EF4-FFF2-40B4-BE49-F238E27FC236}">
                <a16:creationId xmlns:a16="http://schemas.microsoft.com/office/drawing/2014/main" id="{89D337DD-CA43-4635-AB4C-61F75C745EA6}"/>
              </a:ext>
            </a:extLst>
          </p:cNvPr>
          <p:cNvSpPr>
            <a:spLocks noGrp="1"/>
          </p:cNvSpPr>
          <p:nvPr>
            <p:ph type="title" hasCustomPrompt="1"/>
          </p:nvPr>
        </p:nvSpPr>
        <p:spPr>
          <a:xfrm>
            <a:off x="6842710" y="1641059"/>
            <a:ext cx="4793714" cy="2078699"/>
          </a:xfrm>
        </p:spPr>
        <p:txBody>
          <a:bodyPr anchor="b"/>
          <a:lstStyle>
            <a:lvl1pPr algn="r" defTabSz="914400" rtl="0" eaLnBrk="1" latinLnBrk="0" hangingPunct="1">
              <a:lnSpc>
                <a:spcPts val="5000"/>
              </a:lnSpc>
              <a:spcBef>
                <a:spcPct val="0"/>
              </a:spcBef>
              <a:buNone/>
              <a:defRPr lang="en-ZA" sz="6000" b="1" kern="1200" cap="all" spc="-150" baseline="0" dirty="0">
                <a:solidFill>
                  <a:schemeClr val="bg1"/>
                </a:solidFill>
                <a:latin typeface="+mj-lt"/>
                <a:ea typeface="+mj-ea"/>
                <a:cs typeface="+mj-cs"/>
              </a:defRPr>
            </a:lvl1pPr>
          </a:lstStyle>
          <a:p>
            <a:r>
              <a:rPr lang="en-US" dirty="0"/>
              <a:t>Thank </a:t>
            </a:r>
            <a:br>
              <a:rPr lang="en-US" dirty="0"/>
            </a:br>
            <a:r>
              <a:rPr lang="en-US" dirty="0"/>
              <a:t>You</a:t>
            </a:r>
            <a:endParaRPr lang="en-ZA" dirty="0"/>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r>
              <a:rPr lang="en-ZA">
                <a:solidFill>
                  <a:prstClr val="white"/>
                </a:solidFill>
              </a:rPr>
              <a:t>Wednesday, 11 January 2023</a:t>
            </a:r>
            <a:endParaRPr lang="en-ZA" dirty="0">
              <a:solidFill>
                <a:prstClr val="white"/>
              </a:solidFill>
            </a:endParaRPr>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xfrm>
            <a:off x="11728948" y="6385422"/>
            <a:ext cx="288000" cy="288000"/>
          </a:xfrm>
          <a:prstGeom prst="ellipse">
            <a:avLst/>
          </a:prstGeom>
          <a:solidFill>
            <a:schemeClr val="tx1"/>
          </a:solidFill>
        </p:spPr>
        <p:txBody>
          <a:bodyPr/>
          <a:lstStyle>
            <a:lvl1pPr>
              <a:defRPr>
                <a:solidFill>
                  <a:schemeClr val="bg1"/>
                </a:solidFill>
              </a:defRPr>
            </a:lvl1pPr>
          </a:lstStyle>
          <a:p>
            <a:fld id="{B67B645E-C5E5-4727-B977-D372A0AA71D9}" type="slidenum">
              <a:rPr lang="en-US" smtClean="0">
                <a:solidFill>
                  <a:prstClr val="white"/>
                </a:solidFill>
              </a:rPr>
              <a:pPr/>
              <a:t>‹#›</a:t>
            </a:fld>
            <a:endParaRPr lang="en-US" dirty="0">
              <a:solidFill>
                <a:prstClr val="white"/>
              </a:solidFill>
            </a:endParaRPr>
          </a:p>
        </p:txBody>
      </p:sp>
      <p:sp>
        <p:nvSpPr>
          <p:cNvPr id="9" name="Subtitle 2">
            <a:extLst>
              <a:ext uri="{FF2B5EF4-FFF2-40B4-BE49-F238E27FC236}">
                <a16:creationId xmlns:a16="http://schemas.microsoft.com/office/drawing/2014/main" id="{0A83F5C0-892A-424B-82BC-A426C0E6C4BE}"/>
              </a:ext>
            </a:extLst>
          </p:cNvPr>
          <p:cNvSpPr>
            <a:spLocks noGrp="1"/>
          </p:cNvSpPr>
          <p:nvPr>
            <p:ph type="subTitle" idx="1" hasCustomPrompt="1"/>
          </p:nvPr>
        </p:nvSpPr>
        <p:spPr>
          <a:xfrm>
            <a:off x="6842709" y="3884812"/>
            <a:ext cx="4303959" cy="271807"/>
          </a:xfrm>
        </p:spPr>
        <p:txBody>
          <a:bodyPr/>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Full Name</a:t>
            </a:r>
          </a:p>
        </p:txBody>
      </p:sp>
      <p:sp>
        <p:nvSpPr>
          <p:cNvPr id="12" name="Text Placeholder 4">
            <a:extLst>
              <a:ext uri="{FF2B5EF4-FFF2-40B4-BE49-F238E27FC236}">
                <a16:creationId xmlns:a16="http://schemas.microsoft.com/office/drawing/2014/main" id="{BE90F037-AF48-45F6-8491-6A1D99D70C5A}"/>
              </a:ext>
            </a:extLst>
          </p:cNvPr>
          <p:cNvSpPr>
            <a:spLocks noGrp="1"/>
          </p:cNvSpPr>
          <p:nvPr>
            <p:ph type="body" sz="quarter" idx="15" hasCustomPrompt="1"/>
          </p:nvPr>
        </p:nvSpPr>
        <p:spPr>
          <a:xfrm>
            <a:off x="6842709" y="4290982"/>
            <a:ext cx="4303959" cy="252000"/>
          </a:xfrm>
        </p:spPr>
        <p:txBody>
          <a:bodyPr/>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Phone</a:t>
            </a:r>
            <a:endParaRPr lang="en-ZA" dirty="0"/>
          </a:p>
        </p:txBody>
      </p:sp>
      <p:sp>
        <p:nvSpPr>
          <p:cNvPr id="13" name="Text Placeholder 10">
            <a:extLst>
              <a:ext uri="{FF2B5EF4-FFF2-40B4-BE49-F238E27FC236}">
                <a16:creationId xmlns:a16="http://schemas.microsoft.com/office/drawing/2014/main" id="{F2CF882B-44BA-4D5B-A73E-5E9479CB3B27}"/>
              </a:ext>
            </a:extLst>
          </p:cNvPr>
          <p:cNvSpPr>
            <a:spLocks noGrp="1"/>
          </p:cNvSpPr>
          <p:nvPr>
            <p:ph type="body" sz="quarter" idx="16" hasCustomPrompt="1"/>
          </p:nvPr>
        </p:nvSpPr>
        <p:spPr>
          <a:xfrm>
            <a:off x="6842709" y="4677345"/>
            <a:ext cx="4303959" cy="252000"/>
          </a:xfrm>
        </p:spPr>
        <p:txBody>
          <a:bodyPr/>
          <a:lstStyle>
            <a:lvl1pPr marL="0" indent="0" algn="r">
              <a:buNone/>
              <a:defRPr sz="1600">
                <a:solidFill>
                  <a:schemeClr val="bg1"/>
                </a:solidFill>
              </a:defRPr>
            </a:lvl1pPr>
          </a:lstStyle>
          <a:p>
            <a:pPr lvl="0"/>
            <a:r>
              <a:rPr lang="en-US" dirty="0"/>
              <a:t>Email</a:t>
            </a:r>
            <a:endParaRPr lang="en-ZA" dirty="0"/>
          </a:p>
        </p:txBody>
      </p:sp>
      <p:sp>
        <p:nvSpPr>
          <p:cNvPr id="15" name="Text Placeholder 15">
            <a:extLst>
              <a:ext uri="{FF2B5EF4-FFF2-40B4-BE49-F238E27FC236}">
                <a16:creationId xmlns:a16="http://schemas.microsoft.com/office/drawing/2014/main" id="{41BFAAAF-C6B8-4298-8B07-CBA7C6328198}"/>
              </a:ext>
            </a:extLst>
          </p:cNvPr>
          <p:cNvSpPr>
            <a:spLocks noGrp="1"/>
          </p:cNvSpPr>
          <p:nvPr>
            <p:ph type="body" sz="quarter" idx="17" hasCustomPrompt="1"/>
          </p:nvPr>
        </p:nvSpPr>
        <p:spPr>
          <a:xfrm>
            <a:off x="6842852" y="5063709"/>
            <a:ext cx="4305582" cy="252413"/>
          </a:xfrm>
        </p:spPr>
        <p:txBody>
          <a:bodyPr/>
          <a:lstStyle>
            <a:lvl1pPr marL="0" indent="0" algn="r">
              <a:buNone/>
              <a:defRPr sz="1600">
                <a:solidFill>
                  <a:schemeClr val="bg1"/>
                </a:solidFill>
              </a:defRPr>
            </a:lvl1pPr>
          </a:lstStyle>
          <a:p>
            <a:pPr lvl="0"/>
            <a:r>
              <a:rPr lang="en-US" dirty="0"/>
              <a:t>Website</a:t>
            </a:r>
            <a:endParaRPr lang="en-ZA" dirty="0"/>
          </a:p>
        </p:txBody>
      </p:sp>
    </p:spTree>
    <p:extLst>
      <p:ext uri="{BB962C8B-B14F-4D97-AF65-F5344CB8AC3E}">
        <p14:creationId xmlns:p14="http://schemas.microsoft.com/office/powerpoint/2010/main" val="384780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Title and 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1142991"/>
            <a:ext cx="10945216" cy="5356245"/>
          </a:xfrm>
        </p:spPr>
        <p:txBody>
          <a:bodyPr/>
          <a:lstStyle>
            <a:lvl1pPr>
              <a:defRPr sz="2100">
                <a:solidFill>
                  <a:srgbClr val="003399"/>
                </a:solidFill>
                <a:latin typeface="Calibri" pitchFamily="34" charset="0"/>
              </a:defRPr>
            </a:lvl1pPr>
            <a:lvl2pPr>
              <a:defRPr>
                <a:solidFill>
                  <a:srgbClr val="003399"/>
                </a:solidFill>
                <a:latin typeface="Calibri" pitchFamily="34" charset="0"/>
              </a:defRPr>
            </a:lvl2pPr>
            <a:lvl3pPr>
              <a:defRPr sz="1650">
                <a:solidFill>
                  <a:srgbClr val="003399"/>
                </a:solidFill>
                <a:latin typeface="Calibri" pitchFamily="34" charset="0"/>
              </a:defRPr>
            </a:lvl3pPr>
            <a:lvl4pPr>
              <a:defRPr sz="1500">
                <a:solidFill>
                  <a:srgbClr val="003399"/>
                </a:solidFill>
                <a:latin typeface="Calibri" pitchFamily="34" charset="0"/>
              </a:defRPr>
            </a:lvl4pPr>
            <a:lvl5pPr>
              <a:defRPr sz="1350">
                <a:solidFill>
                  <a:srgbClr val="003399"/>
                </a:solidFill>
                <a:latin typeface="Calibri"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37465513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Wednesday, 11 January 2023</a:t>
            </a:r>
          </a:p>
        </p:txBody>
      </p:sp>
      <p:sp>
        <p:nvSpPr>
          <p:cNvPr id="4" name="Slide Number Placeholder 3"/>
          <p:cNvSpPr>
            <a:spLocks noGrp="1"/>
          </p:cNvSpPr>
          <p:nvPr>
            <p:ph type="sldNum" sz="quarter" idx="12"/>
          </p:nvPr>
        </p:nvSpPr>
        <p:spPr/>
        <p:txBody>
          <a:bodyPr/>
          <a:lstStyle/>
          <a:p>
            <a:fld id="{A678793D-7508-470D-805F-FC62C0DD14E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90160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1_Title and 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1142991"/>
            <a:ext cx="10945216" cy="5356245"/>
          </a:xfrm>
        </p:spPr>
        <p:txBody>
          <a:bodyPr/>
          <a:lstStyle>
            <a:lvl1pPr>
              <a:defRPr sz="2800">
                <a:solidFill>
                  <a:srgbClr val="003399"/>
                </a:solidFill>
                <a:latin typeface="Calibri" pitchFamily="34" charset="0"/>
              </a:defRPr>
            </a:lvl1pPr>
            <a:lvl2pPr>
              <a:defRPr>
                <a:solidFill>
                  <a:srgbClr val="003399"/>
                </a:solidFill>
                <a:latin typeface="Calibri" pitchFamily="34" charset="0"/>
              </a:defRPr>
            </a:lvl2pPr>
            <a:lvl3pPr>
              <a:defRPr sz="2200">
                <a:solidFill>
                  <a:srgbClr val="003399"/>
                </a:solidFill>
                <a:latin typeface="Calibri" pitchFamily="34" charset="0"/>
              </a:defRPr>
            </a:lvl3pPr>
            <a:lvl4pPr>
              <a:defRPr sz="2000">
                <a:solidFill>
                  <a:srgbClr val="003399"/>
                </a:solidFill>
                <a:latin typeface="Calibri" pitchFamily="34" charset="0"/>
              </a:defRPr>
            </a:lvl4pPr>
            <a:lvl5pPr>
              <a:defRPr sz="1800">
                <a:solidFill>
                  <a:srgbClr val="003399"/>
                </a:solidFill>
                <a:latin typeface="Calibri"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2" name="Title 1"/>
          <p:cNvSpPr>
            <a:spLocks noGrp="1"/>
          </p:cNvSpPr>
          <p:nvPr>
            <p:ph type="title"/>
          </p:nvPr>
        </p:nvSpPr>
        <p:spPr>
          <a:xfrm>
            <a:off x="1" y="188640"/>
            <a:ext cx="12192000" cy="990600"/>
          </a:xfrm>
          <a:prstGeom prst="rect">
            <a:avLst/>
          </a:prstGeom>
        </p:spPr>
        <p:txBody>
          <a:bodyPr/>
          <a:lstStyle>
            <a:lvl1pPr>
              <a:defRPr sz="3200"/>
            </a:lvl1pPr>
          </a:lstStyle>
          <a:p>
            <a:r>
              <a:rPr lang="en-GB" noProof="0"/>
              <a:t>Click to edit Master title style</a:t>
            </a:r>
          </a:p>
        </p:txBody>
      </p:sp>
    </p:spTree>
    <p:extLst>
      <p:ext uri="{BB962C8B-B14F-4D97-AF65-F5344CB8AC3E}">
        <p14:creationId xmlns:p14="http://schemas.microsoft.com/office/powerpoint/2010/main" val="10985537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836989" y="1392240"/>
            <a:ext cx="5148263" cy="2841625"/>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4241340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 name="Chart Placeholder 2"/>
          <p:cNvSpPr>
            <a:spLocks noGrp="1"/>
          </p:cNvSpPr>
          <p:nvPr>
            <p:ph type="chart" idx="1"/>
          </p:nvPr>
        </p:nvSpPr>
        <p:spPr>
          <a:xfrm>
            <a:off x="623392" y="1346200"/>
            <a:ext cx="10945216" cy="4579938"/>
          </a:xfrm>
          <a:prstGeom prst="rect">
            <a:avLst/>
          </a:prstGeom>
        </p:spPr>
        <p:txBody>
          <a:bodyPr/>
          <a:lstStyle>
            <a:lvl1pPr>
              <a:defRPr sz="2800">
                <a:solidFill>
                  <a:srgbClr val="003399"/>
                </a:solidFill>
              </a:defRPr>
            </a:lvl1pPr>
          </a:lstStyle>
          <a:p>
            <a:pPr lvl="0"/>
            <a:endParaRPr lang="en-GB" noProof="0" dirty="0"/>
          </a:p>
        </p:txBody>
      </p:sp>
      <p:sp>
        <p:nvSpPr>
          <p:cNvPr id="13" name="Title 1"/>
          <p:cNvSpPr>
            <a:spLocks noGrp="1"/>
          </p:cNvSpPr>
          <p:nvPr>
            <p:ph type="title"/>
          </p:nvPr>
        </p:nvSpPr>
        <p:spPr>
          <a:xfrm>
            <a:off x="1" y="188640"/>
            <a:ext cx="12192000" cy="990600"/>
          </a:xfrm>
          <a:prstGeom prst="rect">
            <a:avLst/>
          </a:prstGeom>
        </p:spPr>
        <p:txBody>
          <a:bodyPr/>
          <a:lstStyle>
            <a:lvl1pPr>
              <a:defRPr sz="3200"/>
            </a:lvl1pPr>
          </a:lstStyle>
          <a:p>
            <a:r>
              <a:rPr lang="en-US" dirty="0"/>
              <a:t>Click to edit Master title style</a:t>
            </a:r>
            <a:endParaRPr lang="en-GB" dirty="0"/>
          </a:p>
        </p:txBody>
      </p:sp>
    </p:spTree>
    <p:extLst>
      <p:ext uri="{BB962C8B-B14F-4D97-AF65-F5344CB8AC3E}">
        <p14:creationId xmlns:p14="http://schemas.microsoft.com/office/powerpoint/2010/main" val="275726537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5360" y="1001714"/>
            <a:ext cx="5553207" cy="5521325"/>
          </a:xfrm>
          <a:prstGeom prst="rect">
            <a:avLst/>
          </a:prstGeom>
        </p:spPr>
        <p:txBody>
          <a:bodyPr/>
          <a:lstStyle>
            <a:lvl1pPr>
              <a:defRPr sz="2800">
                <a:solidFill>
                  <a:srgbClr val="003399"/>
                </a:solidFill>
              </a:defRPr>
            </a:lvl1pPr>
            <a:lvl2pPr>
              <a:defRPr sz="2400">
                <a:solidFill>
                  <a:srgbClr val="003399"/>
                </a:solidFill>
                <a:latin typeface="Calibri" pitchFamily="34" charset="0"/>
              </a:defRPr>
            </a:lvl2pPr>
            <a:lvl3pPr>
              <a:defRPr sz="2200">
                <a:solidFill>
                  <a:srgbClr val="003399"/>
                </a:solidFill>
                <a:latin typeface="Calibri" pitchFamily="34" charset="0"/>
              </a:defRPr>
            </a:lvl3pPr>
            <a:lvl4pPr>
              <a:defRPr sz="2000">
                <a:solidFill>
                  <a:srgbClr val="003399"/>
                </a:solidFill>
                <a:latin typeface="Calibri" pitchFamily="34" charset="0"/>
              </a:defRPr>
            </a:lvl4pPr>
            <a:lvl5pPr>
              <a:defRPr sz="1800">
                <a:solidFill>
                  <a:srgbClr val="003399"/>
                </a:solidFill>
                <a:latin typeface="Calibri"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91781" y="1001714"/>
            <a:ext cx="5764860" cy="5521325"/>
          </a:xfrm>
          <a:prstGeom prst="rect">
            <a:avLst/>
          </a:prstGeom>
        </p:spPr>
        <p:txBody>
          <a:bodyPr/>
          <a:lstStyle>
            <a:lvl1pPr>
              <a:defRPr sz="2800">
                <a:solidFill>
                  <a:srgbClr val="003399"/>
                </a:solidFill>
              </a:defRPr>
            </a:lvl1pPr>
            <a:lvl2pPr>
              <a:defRPr sz="2400">
                <a:solidFill>
                  <a:srgbClr val="003399"/>
                </a:solidFill>
                <a:latin typeface="Calibri" pitchFamily="34" charset="0"/>
              </a:defRPr>
            </a:lvl2pPr>
            <a:lvl3pPr>
              <a:defRPr sz="2200">
                <a:solidFill>
                  <a:srgbClr val="003399"/>
                </a:solidFill>
                <a:latin typeface="Calibri" pitchFamily="34" charset="0"/>
              </a:defRPr>
            </a:lvl3pPr>
            <a:lvl4pPr>
              <a:defRPr sz="2000">
                <a:solidFill>
                  <a:srgbClr val="003399"/>
                </a:solidFill>
                <a:latin typeface="Calibri" pitchFamily="34" charset="0"/>
              </a:defRPr>
            </a:lvl4pPr>
            <a:lvl5pPr>
              <a:defRPr sz="1800">
                <a:solidFill>
                  <a:srgbClr val="003399"/>
                </a:solidFill>
                <a:latin typeface="Calibri"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itle 1"/>
          <p:cNvSpPr>
            <a:spLocks noGrp="1"/>
          </p:cNvSpPr>
          <p:nvPr>
            <p:ph type="title"/>
          </p:nvPr>
        </p:nvSpPr>
        <p:spPr>
          <a:xfrm>
            <a:off x="1" y="188640"/>
            <a:ext cx="12192000" cy="990600"/>
          </a:xfrm>
          <a:prstGeom prst="rect">
            <a:avLst/>
          </a:prstGeom>
        </p:spPr>
        <p:txBody>
          <a:bodyPr/>
          <a:lstStyle>
            <a:lvl1pPr>
              <a:defRPr sz="3200"/>
            </a:lvl1pPr>
          </a:lstStyle>
          <a:p>
            <a:r>
              <a:rPr lang="en-US" dirty="0"/>
              <a:t>Click to edit Master title style</a:t>
            </a:r>
            <a:endParaRPr lang="en-GB" dirty="0"/>
          </a:p>
        </p:txBody>
      </p:sp>
    </p:spTree>
    <p:extLst>
      <p:ext uri="{BB962C8B-B14F-4D97-AF65-F5344CB8AC3E}">
        <p14:creationId xmlns:p14="http://schemas.microsoft.com/office/powerpoint/2010/main" val="1334866727"/>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9_Title and 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 y="1142987"/>
            <a:ext cx="11982451" cy="5356245"/>
          </a:xfrm>
        </p:spPr>
        <p:txBody>
          <a:bodyPr/>
          <a:lstStyle>
            <a:lvl1pPr>
              <a:defRPr sz="2100">
                <a:solidFill>
                  <a:srgbClr val="003399"/>
                </a:solidFill>
                <a:latin typeface="Calibri" pitchFamily="34" charset="0"/>
              </a:defRPr>
            </a:lvl1pPr>
            <a:lvl2pPr>
              <a:defRPr>
                <a:solidFill>
                  <a:srgbClr val="003399"/>
                </a:solidFill>
                <a:latin typeface="Calibri" pitchFamily="34" charset="0"/>
              </a:defRPr>
            </a:lvl2pPr>
            <a:lvl3pPr>
              <a:defRPr sz="1500">
                <a:solidFill>
                  <a:srgbClr val="003399"/>
                </a:solidFill>
                <a:latin typeface="Calibri" pitchFamily="34" charset="0"/>
              </a:defRPr>
            </a:lvl3pPr>
            <a:lvl4pPr>
              <a:defRPr sz="1350">
                <a:solidFill>
                  <a:srgbClr val="003399"/>
                </a:solidFill>
                <a:latin typeface="Calibri" pitchFamily="34" charset="0"/>
              </a:defRPr>
            </a:lvl4pPr>
            <a:lvl5pPr>
              <a:defRPr sz="1200">
                <a:solidFill>
                  <a:srgbClr val="003399"/>
                </a:solidFill>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191916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lumMod val="75000"/>
              </a:schemeClr>
            </a:gs>
            <a:gs pos="76000">
              <a:schemeClr val="accent1"/>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EEDE04C-6D0D-FD20-50D2-99E7A041D9A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1">
                  <a:alpha val="71000"/>
                </a:schemeClr>
              </a:gs>
            </a:gsLst>
            <a:path path="circle">
              <a:fillToRect l="100000" b="100000"/>
            </a:path>
          </a:gradFill>
          <a:ln w="9525" cap="flat">
            <a:noFill/>
            <a:prstDash val="solid"/>
            <a:miter/>
          </a:ln>
        </p:spPr>
        <p:txBody>
          <a:bodyPr rtlCol="0" anchor="ctr"/>
          <a:lstStyle/>
          <a:p>
            <a:endParaRPr lang="en-ZA" dirty="0">
              <a:solidFill>
                <a:prstClr val="black"/>
              </a:solidFill>
            </a:endParaRPr>
          </a:p>
        </p:txBody>
      </p:sp>
      <p:sp>
        <p:nvSpPr>
          <p:cNvPr id="13" name="Picture Placeholder 8">
            <a:extLst>
              <a:ext uri="{FF2B5EF4-FFF2-40B4-BE49-F238E27FC236}">
                <a16:creationId xmlns:a16="http://schemas.microsoft.com/office/drawing/2014/main" id="{5877FCC3-CD6E-1611-FBF2-5201FA29AF32}"/>
              </a:ext>
            </a:extLst>
          </p:cNvPr>
          <p:cNvSpPr txBox="1">
            <a:spLocks/>
          </p:cNvSpPr>
          <p:nvPr userDrawn="1"/>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2">
              <a:lumMod val="75000"/>
            </a:schemeClr>
          </a:solidFill>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800" i="1" kern="1200">
                <a:solidFill>
                  <a:schemeClr val="bg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a:t>Insert or Drag &amp; Drop Your Photo</a:t>
            </a:r>
            <a:endParaRPr lang="en-ZA" dirty="0"/>
          </a:p>
        </p:txBody>
      </p:sp>
      <p:pic>
        <p:nvPicPr>
          <p:cNvPr id="14" name="Picture 13">
            <a:extLst>
              <a:ext uri="{FF2B5EF4-FFF2-40B4-BE49-F238E27FC236}">
                <a16:creationId xmlns:a16="http://schemas.microsoft.com/office/drawing/2014/main" id="{1D1C5E18-A45F-3285-4B74-D085D5DF231B}"/>
              </a:ext>
            </a:extLst>
          </p:cNvPr>
          <p:cNvPicPr>
            <a:picLocks noChangeAspect="1"/>
          </p:cNvPicPr>
          <p:nvPr userDrawn="1"/>
        </p:nvPicPr>
        <p:blipFill>
          <a:blip r:embed="rId5">
            <a:extLst>
              <a:ext uri="{BEBA8EAE-BF5A-486C-A8C5-ECC9F3942E4B}">
                <a14:imgProps xmlns:a14="http://schemas.microsoft.com/office/drawing/2010/main">
                  <a14:imgLayer r:embed="rId6">
                    <a14:imgEffect>
                      <a14:colorTemperature colorTemp="7200"/>
                    </a14:imgEffect>
                    <a14:imgEffect>
                      <a14:brightnessContrast bright="-6000" contrast="10000"/>
                    </a14:imgEffect>
                  </a14:imgLayer>
                </a14:imgProps>
              </a:ext>
              <a:ext uri="{28A0092B-C50C-407E-A947-70E740481C1C}">
                <a14:useLocalDpi xmlns:a14="http://schemas.microsoft.com/office/drawing/2010/main" val="0"/>
              </a:ext>
            </a:extLst>
          </a:blip>
          <a:stretch>
            <a:fillRect/>
          </a:stretch>
        </p:blipFill>
        <p:spPr>
          <a:xfrm>
            <a:off x="580487" y="443245"/>
            <a:ext cx="6042381" cy="6192904"/>
          </a:xfrm>
          <a:prstGeom prst="rect">
            <a:avLst/>
          </a:prstGeom>
        </p:spPr>
      </p:pic>
      <p:grpSp>
        <p:nvGrpSpPr>
          <p:cNvPr id="15" name="Group 14">
            <a:extLst>
              <a:ext uri="{FF2B5EF4-FFF2-40B4-BE49-F238E27FC236}">
                <a16:creationId xmlns:a16="http://schemas.microsoft.com/office/drawing/2014/main" id="{738F71DF-FE66-E915-A836-1036DAA1053D}"/>
              </a:ext>
            </a:extLst>
          </p:cNvPr>
          <p:cNvGrpSpPr/>
          <p:nvPr userDrawn="1"/>
        </p:nvGrpSpPr>
        <p:grpSpPr>
          <a:xfrm>
            <a:off x="10085301" y="75274"/>
            <a:ext cx="1856667" cy="1649431"/>
            <a:chOff x="1508830" y="727360"/>
            <a:chExt cx="4603404" cy="4283179"/>
          </a:xfrm>
        </p:grpSpPr>
        <p:pic>
          <p:nvPicPr>
            <p:cNvPr id="16" name="Picture 14">
              <a:extLst>
                <a:ext uri="{FF2B5EF4-FFF2-40B4-BE49-F238E27FC236}">
                  <a16:creationId xmlns:a16="http://schemas.microsoft.com/office/drawing/2014/main" id="{B1D70114-CA7E-37FC-8ECA-DB9F6E288A5B}"/>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858538" y="727360"/>
              <a:ext cx="3859379" cy="385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Down Ribbon 8">
              <a:extLst>
                <a:ext uri="{FF2B5EF4-FFF2-40B4-BE49-F238E27FC236}">
                  <a16:creationId xmlns:a16="http://schemas.microsoft.com/office/drawing/2014/main" id="{E42E0FBB-7E6D-E02B-B5AB-2C62C94B1FBB}"/>
                </a:ext>
              </a:extLst>
            </p:cNvPr>
            <p:cNvSpPr/>
            <p:nvPr/>
          </p:nvSpPr>
          <p:spPr>
            <a:xfrm>
              <a:off x="1508830" y="4586737"/>
              <a:ext cx="4603404" cy="423802"/>
            </a:xfrm>
            <a:custGeom>
              <a:avLst/>
              <a:gdLst>
                <a:gd name="connsiteX0" fmla="*/ 0 w 5896947"/>
                <a:gd name="connsiteY0" fmla="*/ 0 h 423800"/>
                <a:gd name="connsiteX1" fmla="*/ 2027076 w 5896947"/>
                <a:gd name="connsiteY1" fmla="*/ 0 h 423800"/>
                <a:gd name="connsiteX2" fmla="*/ 2211356 w 5896947"/>
                <a:gd name="connsiteY2" fmla="*/ 17659 h 423800"/>
                <a:gd name="connsiteX3" fmla="*/ 2027076 w 5896947"/>
                <a:gd name="connsiteY3" fmla="*/ 35318 h 423800"/>
                <a:gd name="connsiteX4" fmla="*/ 1658516 w 5896947"/>
                <a:gd name="connsiteY4" fmla="*/ 35317 h 423800"/>
                <a:gd name="connsiteX5" fmla="*/ 1474236 w 5896947"/>
                <a:gd name="connsiteY5" fmla="*/ 52976 h 423800"/>
                <a:gd name="connsiteX6" fmla="*/ 1658516 w 5896947"/>
                <a:gd name="connsiteY6" fmla="*/ 70635 h 423800"/>
                <a:gd name="connsiteX7" fmla="*/ 4238431 w 5896947"/>
                <a:gd name="connsiteY7" fmla="*/ 70635 h 423800"/>
                <a:gd name="connsiteX8" fmla="*/ 4422711 w 5896947"/>
                <a:gd name="connsiteY8" fmla="*/ 52976 h 423800"/>
                <a:gd name="connsiteX9" fmla="*/ 4238431 w 5896947"/>
                <a:gd name="connsiteY9" fmla="*/ 35317 h 423800"/>
                <a:gd name="connsiteX10" fmla="*/ 3869871 w 5896947"/>
                <a:gd name="connsiteY10" fmla="*/ 35317 h 423800"/>
                <a:gd name="connsiteX11" fmla="*/ 3685591 w 5896947"/>
                <a:gd name="connsiteY11" fmla="*/ 17658 h 423800"/>
                <a:gd name="connsiteX12" fmla="*/ 3869871 w 5896947"/>
                <a:gd name="connsiteY12" fmla="*/ -1 h 423800"/>
                <a:gd name="connsiteX13" fmla="*/ 5896947 w 5896947"/>
                <a:gd name="connsiteY13" fmla="*/ 0 h 423800"/>
                <a:gd name="connsiteX14" fmla="*/ 5159829 w 5896947"/>
                <a:gd name="connsiteY14" fmla="*/ 176583 h 423800"/>
                <a:gd name="connsiteX15" fmla="*/ 5896947 w 5896947"/>
                <a:gd name="connsiteY15" fmla="*/ 353165 h 423800"/>
                <a:gd name="connsiteX16" fmla="*/ 4422710 w 5896947"/>
                <a:gd name="connsiteY16" fmla="*/ 353165 h 423800"/>
                <a:gd name="connsiteX17" fmla="*/ 4422710 w 5896947"/>
                <a:gd name="connsiteY17" fmla="*/ 406141 h 423800"/>
                <a:gd name="connsiteX18" fmla="*/ 4238430 w 5896947"/>
                <a:gd name="connsiteY18" fmla="*/ 423800 h 423800"/>
                <a:gd name="connsiteX19" fmla="*/ 1658516 w 5896947"/>
                <a:gd name="connsiteY19" fmla="*/ 423800 h 423800"/>
                <a:gd name="connsiteX20" fmla="*/ 1474236 w 5896947"/>
                <a:gd name="connsiteY20" fmla="*/ 406141 h 423800"/>
                <a:gd name="connsiteX21" fmla="*/ 1474237 w 5896947"/>
                <a:gd name="connsiteY21" fmla="*/ 353165 h 423800"/>
                <a:gd name="connsiteX22" fmla="*/ 0 w 5896947"/>
                <a:gd name="connsiteY22" fmla="*/ 353165 h 423800"/>
                <a:gd name="connsiteX23" fmla="*/ 737118 w 5896947"/>
                <a:gd name="connsiteY23" fmla="*/ 176583 h 423800"/>
                <a:gd name="connsiteX24" fmla="*/ 0 w 5896947"/>
                <a:gd name="connsiteY24" fmla="*/ 0 h 423800"/>
                <a:gd name="connsiteX0" fmla="*/ 2211355 w 5896947"/>
                <a:gd name="connsiteY0" fmla="*/ 17659 h 423800"/>
                <a:gd name="connsiteX1" fmla="*/ 2027075 w 5896947"/>
                <a:gd name="connsiteY1" fmla="*/ 35318 h 423800"/>
                <a:gd name="connsiteX2" fmla="*/ 1658516 w 5896947"/>
                <a:gd name="connsiteY2" fmla="*/ 35317 h 423800"/>
                <a:gd name="connsiteX3" fmla="*/ 1474236 w 5896947"/>
                <a:gd name="connsiteY3" fmla="*/ 52976 h 423800"/>
                <a:gd name="connsiteX4" fmla="*/ 1658516 w 5896947"/>
                <a:gd name="connsiteY4" fmla="*/ 70635 h 423800"/>
                <a:gd name="connsiteX5" fmla="*/ 2211355 w 5896947"/>
                <a:gd name="connsiteY5" fmla="*/ 70635 h 423800"/>
                <a:gd name="connsiteX6" fmla="*/ 2211355 w 5896947"/>
                <a:gd name="connsiteY6" fmla="*/ 17659 h 423800"/>
                <a:gd name="connsiteX7" fmla="*/ 3685592 w 5896947"/>
                <a:gd name="connsiteY7" fmla="*/ 17659 h 423800"/>
                <a:gd name="connsiteX8" fmla="*/ 3869872 w 5896947"/>
                <a:gd name="connsiteY8" fmla="*/ 35318 h 423800"/>
                <a:gd name="connsiteX9" fmla="*/ 4238431 w 5896947"/>
                <a:gd name="connsiteY9" fmla="*/ 35317 h 423800"/>
                <a:gd name="connsiteX10" fmla="*/ 4422711 w 5896947"/>
                <a:gd name="connsiteY10" fmla="*/ 52976 h 423800"/>
                <a:gd name="connsiteX11" fmla="*/ 4238431 w 5896947"/>
                <a:gd name="connsiteY11" fmla="*/ 70635 h 423800"/>
                <a:gd name="connsiteX12" fmla="*/ 3685592 w 5896947"/>
                <a:gd name="connsiteY12" fmla="*/ 70635 h 423800"/>
                <a:gd name="connsiteX13" fmla="*/ 3685592 w 5896947"/>
                <a:gd name="connsiteY13" fmla="*/ 17659 h 423800"/>
                <a:gd name="connsiteX0" fmla="*/ 0 w 5896947"/>
                <a:gd name="connsiteY0" fmla="*/ 0 h 423800"/>
                <a:gd name="connsiteX1" fmla="*/ 2027076 w 5896947"/>
                <a:gd name="connsiteY1" fmla="*/ 0 h 423800"/>
                <a:gd name="connsiteX2" fmla="*/ 2211356 w 5896947"/>
                <a:gd name="connsiteY2" fmla="*/ 17659 h 423800"/>
                <a:gd name="connsiteX3" fmla="*/ 2027076 w 5896947"/>
                <a:gd name="connsiteY3" fmla="*/ 35318 h 423800"/>
                <a:gd name="connsiteX4" fmla="*/ 1658516 w 5896947"/>
                <a:gd name="connsiteY4" fmla="*/ 35317 h 423800"/>
                <a:gd name="connsiteX5" fmla="*/ 1474236 w 5896947"/>
                <a:gd name="connsiteY5" fmla="*/ 52976 h 423800"/>
                <a:gd name="connsiteX6" fmla="*/ 1658516 w 5896947"/>
                <a:gd name="connsiteY6" fmla="*/ 70635 h 423800"/>
                <a:gd name="connsiteX7" fmla="*/ 4238431 w 5896947"/>
                <a:gd name="connsiteY7" fmla="*/ 70635 h 423800"/>
                <a:gd name="connsiteX8" fmla="*/ 4422711 w 5896947"/>
                <a:gd name="connsiteY8" fmla="*/ 52976 h 423800"/>
                <a:gd name="connsiteX9" fmla="*/ 4238431 w 5896947"/>
                <a:gd name="connsiteY9" fmla="*/ 35317 h 423800"/>
                <a:gd name="connsiteX10" fmla="*/ 3869871 w 5896947"/>
                <a:gd name="connsiteY10" fmla="*/ 35317 h 423800"/>
                <a:gd name="connsiteX11" fmla="*/ 3685591 w 5896947"/>
                <a:gd name="connsiteY11" fmla="*/ 17658 h 423800"/>
                <a:gd name="connsiteX12" fmla="*/ 3869871 w 5896947"/>
                <a:gd name="connsiteY12" fmla="*/ -1 h 423800"/>
                <a:gd name="connsiteX13" fmla="*/ 5896947 w 5896947"/>
                <a:gd name="connsiteY13" fmla="*/ 0 h 423800"/>
                <a:gd name="connsiteX14" fmla="*/ 5159829 w 5896947"/>
                <a:gd name="connsiteY14" fmla="*/ 176583 h 423800"/>
                <a:gd name="connsiteX15" fmla="*/ 5896947 w 5896947"/>
                <a:gd name="connsiteY15" fmla="*/ 353165 h 423800"/>
                <a:gd name="connsiteX16" fmla="*/ 4422710 w 5896947"/>
                <a:gd name="connsiteY16" fmla="*/ 353165 h 423800"/>
                <a:gd name="connsiteX17" fmla="*/ 4422710 w 5896947"/>
                <a:gd name="connsiteY17" fmla="*/ 406141 h 423800"/>
                <a:gd name="connsiteX18" fmla="*/ 4238430 w 5896947"/>
                <a:gd name="connsiteY18" fmla="*/ 423800 h 423800"/>
                <a:gd name="connsiteX19" fmla="*/ 1658516 w 5896947"/>
                <a:gd name="connsiteY19" fmla="*/ 423800 h 423800"/>
                <a:gd name="connsiteX20" fmla="*/ 1474236 w 5896947"/>
                <a:gd name="connsiteY20" fmla="*/ 406141 h 423800"/>
                <a:gd name="connsiteX21" fmla="*/ 1474237 w 5896947"/>
                <a:gd name="connsiteY21" fmla="*/ 353165 h 423800"/>
                <a:gd name="connsiteX22" fmla="*/ 0 w 5896947"/>
                <a:gd name="connsiteY22" fmla="*/ 353165 h 423800"/>
                <a:gd name="connsiteX23" fmla="*/ 737118 w 5896947"/>
                <a:gd name="connsiteY23" fmla="*/ 176583 h 423800"/>
                <a:gd name="connsiteX24" fmla="*/ 0 w 5896947"/>
                <a:gd name="connsiteY24" fmla="*/ 0 h 423800"/>
                <a:gd name="connsiteX25" fmla="*/ 2211355 w 5896947"/>
                <a:gd name="connsiteY25" fmla="*/ 17659 h 423800"/>
                <a:gd name="connsiteX26" fmla="*/ 2211355 w 5896947"/>
                <a:gd name="connsiteY26" fmla="*/ 70635 h 423800"/>
                <a:gd name="connsiteX27" fmla="*/ 3685592 w 5896947"/>
                <a:gd name="connsiteY27" fmla="*/ 70635 h 423800"/>
                <a:gd name="connsiteX28" fmla="*/ 3685592 w 5896947"/>
                <a:gd name="connsiteY28" fmla="*/ 17659 h 423800"/>
                <a:gd name="connsiteX29" fmla="*/ 1474237 w 5896947"/>
                <a:gd name="connsiteY29" fmla="*/ 353165 h 423800"/>
                <a:gd name="connsiteX30" fmla="*/ 1474237 w 5896947"/>
                <a:gd name="connsiteY30" fmla="*/ 52976 h 423800"/>
                <a:gd name="connsiteX31" fmla="*/ 4422710 w 5896947"/>
                <a:gd name="connsiteY31" fmla="*/ 52976 h 423800"/>
                <a:gd name="connsiteX32" fmla="*/ 4422710 w 5896947"/>
                <a:gd name="connsiteY32" fmla="*/ 353165 h 423800"/>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53135 w 5896947"/>
                <a:gd name="connsiteY13" fmla="*/ 933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72478 w 5896947"/>
                <a:gd name="connsiteY13" fmla="*/ 11152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53135 w 5896947"/>
                <a:gd name="connsiteY13" fmla="*/ 933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5159829 w 5272478"/>
                <a:gd name="connsiteY14" fmla="*/ 176584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53135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53135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591015 w 5272478"/>
                <a:gd name="connsiteY22" fmla="*/ 342015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149714 w 5272478"/>
                <a:gd name="connsiteY23" fmla="*/ 165433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591015 w 5272478"/>
                <a:gd name="connsiteY22" fmla="*/ 342015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33454 w 4714917"/>
                <a:gd name="connsiteY0" fmla="*/ 22303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33454 w 4714917"/>
                <a:gd name="connsiteY22" fmla="*/ 342015 h 423801"/>
                <a:gd name="connsiteX23" fmla="*/ 759420 w 4714917"/>
                <a:gd name="connsiteY23" fmla="*/ 198886 h 423801"/>
                <a:gd name="connsiteX24" fmla="*/ 33454 w 4714917"/>
                <a:gd name="connsiteY24" fmla="*/ 22303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133815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33454 w 4714917"/>
                <a:gd name="connsiteY22" fmla="*/ 342015 h 423801"/>
                <a:gd name="connsiteX23" fmla="*/ 759420 w 4714917"/>
                <a:gd name="connsiteY23" fmla="*/ 198886 h 423801"/>
                <a:gd name="connsiteX24" fmla="*/ 133815 w 4714917"/>
                <a:gd name="connsiteY24" fmla="*/ 11152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133815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122664 w 4714917"/>
                <a:gd name="connsiteY22" fmla="*/ 342015 h 423801"/>
                <a:gd name="connsiteX23" fmla="*/ 759420 w 4714917"/>
                <a:gd name="connsiteY23" fmla="*/ 198886 h 423801"/>
                <a:gd name="connsiteX24" fmla="*/ 133815 w 4714917"/>
                <a:gd name="connsiteY24" fmla="*/ 11152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111512 w 4692614"/>
                <a:gd name="connsiteY0" fmla="*/ 11152 h 423801"/>
                <a:gd name="connsiteX1" fmla="*/ 1447212 w 4692614"/>
                <a:gd name="connsiteY1" fmla="*/ 1 h 423801"/>
                <a:gd name="connsiteX2" fmla="*/ 1631492 w 4692614"/>
                <a:gd name="connsiteY2" fmla="*/ 17660 h 423801"/>
                <a:gd name="connsiteX3" fmla="*/ 1447212 w 4692614"/>
                <a:gd name="connsiteY3" fmla="*/ 35319 h 423801"/>
                <a:gd name="connsiteX4" fmla="*/ 1078652 w 4692614"/>
                <a:gd name="connsiteY4" fmla="*/ 35318 h 423801"/>
                <a:gd name="connsiteX5" fmla="*/ 894372 w 4692614"/>
                <a:gd name="connsiteY5" fmla="*/ 52977 h 423801"/>
                <a:gd name="connsiteX6" fmla="*/ 1078652 w 4692614"/>
                <a:gd name="connsiteY6" fmla="*/ 70636 h 423801"/>
                <a:gd name="connsiteX7" fmla="*/ 3658567 w 4692614"/>
                <a:gd name="connsiteY7" fmla="*/ 70636 h 423801"/>
                <a:gd name="connsiteX8" fmla="*/ 3842847 w 4692614"/>
                <a:gd name="connsiteY8" fmla="*/ 52977 h 423801"/>
                <a:gd name="connsiteX9" fmla="*/ 3658567 w 4692614"/>
                <a:gd name="connsiteY9" fmla="*/ 35318 h 423801"/>
                <a:gd name="connsiteX10" fmla="*/ 3290007 w 4692614"/>
                <a:gd name="connsiteY10" fmla="*/ 35318 h 423801"/>
                <a:gd name="connsiteX11" fmla="*/ 3105727 w 4692614"/>
                <a:gd name="connsiteY11" fmla="*/ 17659 h 423801"/>
                <a:gd name="connsiteX12" fmla="*/ 3290007 w 4692614"/>
                <a:gd name="connsiteY12" fmla="*/ 0 h 423801"/>
                <a:gd name="connsiteX13" fmla="*/ 4692614 w 4692614"/>
                <a:gd name="connsiteY13" fmla="*/ 11152 h 423801"/>
                <a:gd name="connsiteX14" fmla="*/ 4011253 w 4692614"/>
                <a:gd name="connsiteY14" fmla="*/ 165433 h 423801"/>
                <a:gd name="connsiteX15" fmla="*/ 4614557 w 4692614"/>
                <a:gd name="connsiteY15" fmla="*/ 342014 h 423801"/>
                <a:gd name="connsiteX16" fmla="*/ 3842846 w 4692614"/>
                <a:gd name="connsiteY16" fmla="*/ 353166 h 423801"/>
                <a:gd name="connsiteX17" fmla="*/ 3842846 w 4692614"/>
                <a:gd name="connsiteY17" fmla="*/ 406142 h 423801"/>
                <a:gd name="connsiteX18" fmla="*/ 3658566 w 4692614"/>
                <a:gd name="connsiteY18" fmla="*/ 423801 h 423801"/>
                <a:gd name="connsiteX19" fmla="*/ 1078652 w 4692614"/>
                <a:gd name="connsiteY19" fmla="*/ 423801 h 423801"/>
                <a:gd name="connsiteX20" fmla="*/ 894372 w 4692614"/>
                <a:gd name="connsiteY20" fmla="*/ 406142 h 423801"/>
                <a:gd name="connsiteX21" fmla="*/ 894373 w 4692614"/>
                <a:gd name="connsiteY21" fmla="*/ 353166 h 423801"/>
                <a:gd name="connsiteX22" fmla="*/ 0 w 4692614"/>
                <a:gd name="connsiteY22" fmla="*/ 342015 h 423801"/>
                <a:gd name="connsiteX23" fmla="*/ 569850 w 4692614"/>
                <a:gd name="connsiteY23" fmla="*/ 165433 h 423801"/>
                <a:gd name="connsiteX24" fmla="*/ 111512 w 4692614"/>
                <a:gd name="connsiteY24" fmla="*/ 11152 h 423801"/>
                <a:gd name="connsiteX0" fmla="*/ 1631491 w 4692614"/>
                <a:gd name="connsiteY0" fmla="*/ 17660 h 423801"/>
                <a:gd name="connsiteX1" fmla="*/ 1447211 w 4692614"/>
                <a:gd name="connsiteY1" fmla="*/ 35319 h 423801"/>
                <a:gd name="connsiteX2" fmla="*/ 1078652 w 4692614"/>
                <a:gd name="connsiteY2" fmla="*/ 35318 h 423801"/>
                <a:gd name="connsiteX3" fmla="*/ 894372 w 4692614"/>
                <a:gd name="connsiteY3" fmla="*/ 52977 h 423801"/>
                <a:gd name="connsiteX4" fmla="*/ 1078652 w 4692614"/>
                <a:gd name="connsiteY4" fmla="*/ 70636 h 423801"/>
                <a:gd name="connsiteX5" fmla="*/ 1631491 w 4692614"/>
                <a:gd name="connsiteY5" fmla="*/ 70636 h 423801"/>
                <a:gd name="connsiteX6" fmla="*/ 1631491 w 4692614"/>
                <a:gd name="connsiteY6" fmla="*/ 17660 h 423801"/>
                <a:gd name="connsiteX7" fmla="*/ 3105728 w 4692614"/>
                <a:gd name="connsiteY7" fmla="*/ 17660 h 423801"/>
                <a:gd name="connsiteX8" fmla="*/ 3290008 w 4692614"/>
                <a:gd name="connsiteY8" fmla="*/ 35319 h 423801"/>
                <a:gd name="connsiteX9" fmla="*/ 3658567 w 4692614"/>
                <a:gd name="connsiteY9" fmla="*/ 35318 h 423801"/>
                <a:gd name="connsiteX10" fmla="*/ 3842847 w 4692614"/>
                <a:gd name="connsiteY10" fmla="*/ 52977 h 423801"/>
                <a:gd name="connsiteX11" fmla="*/ 3658567 w 4692614"/>
                <a:gd name="connsiteY11" fmla="*/ 70636 h 423801"/>
                <a:gd name="connsiteX12" fmla="*/ 3105728 w 4692614"/>
                <a:gd name="connsiteY12" fmla="*/ 70636 h 423801"/>
                <a:gd name="connsiteX13" fmla="*/ 3105728 w 4692614"/>
                <a:gd name="connsiteY13" fmla="*/ 17660 h 423801"/>
                <a:gd name="connsiteX0" fmla="*/ 111512 w 4692614"/>
                <a:gd name="connsiteY0" fmla="*/ 11152 h 423801"/>
                <a:gd name="connsiteX1" fmla="*/ 1447212 w 4692614"/>
                <a:gd name="connsiteY1" fmla="*/ 1 h 423801"/>
                <a:gd name="connsiteX2" fmla="*/ 1631492 w 4692614"/>
                <a:gd name="connsiteY2" fmla="*/ 17660 h 423801"/>
                <a:gd name="connsiteX3" fmla="*/ 1447212 w 4692614"/>
                <a:gd name="connsiteY3" fmla="*/ 35319 h 423801"/>
                <a:gd name="connsiteX4" fmla="*/ 1078652 w 4692614"/>
                <a:gd name="connsiteY4" fmla="*/ 35318 h 423801"/>
                <a:gd name="connsiteX5" fmla="*/ 894372 w 4692614"/>
                <a:gd name="connsiteY5" fmla="*/ 52977 h 423801"/>
                <a:gd name="connsiteX6" fmla="*/ 1078652 w 4692614"/>
                <a:gd name="connsiteY6" fmla="*/ 70636 h 423801"/>
                <a:gd name="connsiteX7" fmla="*/ 3658567 w 4692614"/>
                <a:gd name="connsiteY7" fmla="*/ 70636 h 423801"/>
                <a:gd name="connsiteX8" fmla="*/ 3842847 w 4692614"/>
                <a:gd name="connsiteY8" fmla="*/ 52977 h 423801"/>
                <a:gd name="connsiteX9" fmla="*/ 3658567 w 4692614"/>
                <a:gd name="connsiteY9" fmla="*/ 35318 h 423801"/>
                <a:gd name="connsiteX10" fmla="*/ 3290007 w 4692614"/>
                <a:gd name="connsiteY10" fmla="*/ 35318 h 423801"/>
                <a:gd name="connsiteX11" fmla="*/ 3105727 w 4692614"/>
                <a:gd name="connsiteY11" fmla="*/ 17659 h 423801"/>
                <a:gd name="connsiteX12" fmla="*/ 3290007 w 4692614"/>
                <a:gd name="connsiteY12" fmla="*/ 0 h 423801"/>
                <a:gd name="connsiteX13" fmla="*/ 4639817 w 4692614"/>
                <a:gd name="connsiteY13" fmla="*/ 9331 h 423801"/>
                <a:gd name="connsiteX14" fmla="*/ 4048120 w 4692614"/>
                <a:gd name="connsiteY14" fmla="*/ 176584 h 423801"/>
                <a:gd name="connsiteX15" fmla="*/ 4589296 w 4692614"/>
                <a:gd name="connsiteY15" fmla="*/ 343835 h 423801"/>
                <a:gd name="connsiteX16" fmla="*/ 3842846 w 4692614"/>
                <a:gd name="connsiteY16" fmla="*/ 353166 h 423801"/>
                <a:gd name="connsiteX17" fmla="*/ 3842846 w 4692614"/>
                <a:gd name="connsiteY17" fmla="*/ 406142 h 423801"/>
                <a:gd name="connsiteX18" fmla="*/ 3658566 w 4692614"/>
                <a:gd name="connsiteY18" fmla="*/ 423801 h 423801"/>
                <a:gd name="connsiteX19" fmla="*/ 1078652 w 4692614"/>
                <a:gd name="connsiteY19" fmla="*/ 423801 h 423801"/>
                <a:gd name="connsiteX20" fmla="*/ 894372 w 4692614"/>
                <a:gd name="connsiteY20" fmla="*/ 406142 h 423801"/>
                <a:gd name="connsiteX21" fmla="*/ 894373 w 4692614"/>
                <a:gd name="connsiteY21" fmla="*/ 353166 h 423801"/>
                <a:gd name="connsiteX22" fmla="*/ 100361 w 4692614"/>
                <a:gd name="connsiteY22" fmla="*/ 342015 h 423801"/>
                <a:gd name="connsiteX23" fmla="*/ 737117 w 4692614"/>
                <a:gd name="connsiteY23" fmla="*/ 198886 h 423801"/>
                <a:gd name="connsiteX24" fmla="*/ 111512 w 4692614"/>
                <a:gd name="connsiteY24" fmla="*/ 11152 h 423801"/>
                <a:gd name="connsiteX25" fmla="*/ 1631491 w 4692614"/>
                <a:gd name="connsiteY25" fmla="*/ 17660 h 423801"/>
                <a:gd name="connsiteX26" fmla="*/ 1631491 w 4692614"/>
                <a:gd name="connsiteY26" fmla="*/ 70636 h 423801"/>
                <a:gd name="connsiteX27" fmla="*/ 3105728 w 4692614"/>
                <a:gd name="connsiteY27" fmla="*/ 70636 h 423801"/>
                <a:gd name="connsiteX28" fmla="*/ 3105728 w 4692614"/>
                <a:gd name="connsiteY28" fmla="*/ 17660 h 423801"/>
                <a:gd name="connsiteX29" fmla="*/ 894373 w 4692614"/>
                <a:gd name="connsiteY29" fmla="*/ 353166 h 423801"/>
                <a:gd name="connsiteX30" fmla="*/ 894373 w 4692614"/>
                <a:gd name="connsiteY30" fmla="*/ 52977 h 423801"/>
                <a:gd name="connsiteX31" fmla="*/ 3842846 w 4692614"/>
                <a:gd name="connsiteY31" fmla="*/ 52977 h 423801"/>
                <a:gd name="connsiteX32" fmla="*/ 3842846 w 469261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480640 w 4603404"/>
                <a:gd name="connsiteY23" fmla="*/ 165433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3958910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3958910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66648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66648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55842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03404" h="423801" stroke="0" extrusionOk="0">
                  <a:moveTo>
                    <a:pt x="22302" y="11152"/>
                  </a:moveTo>
                  <a:lnTo>
                    <a:pt x="1358002" y="1"/>
                  </a:lnTo>
                  <a:cubicBezTo>
                    <a:pt x="1459777" y="1"/>
                    <a:pt x="1542282" y="7907"/>
                    <a:pt x="1542282" y="17660"/>
                  </a:cubicBezTo>
                  <a:cubicBezTo>
                    <a:pt x="1542282" y="27413"/>
                    <a:pt x="1459777" y="35319"/>
                    <a:pt x="1358002" y="35319"/>
                  </a:cubicBezTo>
                  <a:lnTo>
                    <a:pt x="989442" y="35318"/>
                  </a:lnTo>
                  <a:cubicBezTo>
                    <a:pt x="887667" y="35318"/>
                    <a:pt x="805162" y="43224"/>
                    <a:pt x="805162" y="52977"/>
                  </a:cubicBezTo>
                  <a:cubicBezTo>
                    <a:pt x="805162" y="62730"/>
                    <a:pt x="887667" y="70636"/>
                    <a:pt x="989442" y="70636"/>
                  </a:cubicBezTo>
                  <a:lnTo>
                    <a:pt x="3569357" y="70636"/>
                  </a:lnTo>
                  <a:cubicBezTo>
                    <a:pt x="3671132" y="70636"/>
                    <a:pt x="3753637" y="62730"/>
                    <a:pt x="3753637" y="52977"/>
                  </a:cubicBezTo>
                  <a:cubicBezTo>
                    <a:pt x="3753637" y="43224"/>
                    <a:pt x="3671132" y="35318"/>
                    <a:pt x="3569357" y="35318"/>
                  </a:cubicBezTo>
                  <a:lnTo>
                    <a:pt x="3200797" y="35318"/>
                  </a:lnTo>
                  <a:cubicBezTo>
                    <a:pt x="3099022" y="35318"/>
                    <a:pt x="3016517" y="27412"/>
                    <a:pt x="3016517" y="17659"/>
                  </a:cubicBezTo>
                  <a:cubicBezTo>
                    <a:pt x="3016517" y="7906"/>
                    <a:pt x="3099022" y="0"/>
                    <a:pt x="3200797" y="0"/>
                  </a:cubicBezTo>
                  <a:lnTo>
                    <a:pt x="4603404" y="11152"/>
                  </a:lnTo>
                  <a:lnTo>
                    <a:pt x="3966648" y="165433"/>
                  </a:lnTo>
                  <a:lnTo>
                    <a:pt x="4525347" y="342014"/>
                  </a:lnTo>
                  <a:lnTo>
                    <a:pt x="3753636" y="353166"/>
                  </a:lnTo>
                  <a:lnTo>
                    <a:pt x="3753636" y="406142"/>
                  </a:lnTo>
                  <a:cubicBezTo>
                    <a:pt x="3753636" y="415895"/>
                    <a:pt x="3671131" y="423801"/>
                    <a:pt x="3569356" y="423801"/>
                  </a:cubicBezTo>
                  <a:lnTo>
                    <a:pt x="989442" y="423801"/>
                  </a:lnTo>
                  <a:cubicBezTo>
                    <a:pt x="887667" y="423801"/>
                    <a:pt x="805162" y="415895"/>
                    <a:pt x="805162" y="406142"/>
                  </a:cubicBezTo>
                  <a:cubicBezTo>
                    <a:pt x="805162" y="388483"/>
                    <a:pt x="805163" y="370825"/>
                    <a:pt x="805163" y="353166"/>
                  </a:cubicBezTo>
                  <a:lnTo>
                    <a:pt x="0" y="330864"/>
                  </a:lnTo>
                  <a:lnTo>
                    <a:pt x="569850" y="176585"/>
                  </a:lnTo>
                  <a:lnTo>
                    <a:pt x="22302" y="11152"/>
                  </a:lnTo>
                  <a:close/>
                </a:path>
                <a:path w="4603404" h="423801" fill="darkenLess" stroke="0" extrusionOk="0">
                  <a:moveTo>
                    <a:pt x="1542281" y="17660"/>
                  </a:moveTo>
                  <a:lnTo>
                    <a:pt x="1358001" y="35319"/>
                  </a:lnTo>
                  <a:lnTo>
                    <a:pt x="989442" y="35318"/>
                  </a:lnTo>
                  <a:cubicBezTo>
                    <a:pt x="887667" y="35318"/>
                    <a:pt x="805162" y="43224"/>
                    <a:pt x="805162" y="52977"/>
                  </a:cubicBezTo>
                  <a:cubicBezTo>
                    <a:pt x="805162" y="62730"/>
                    <a:pt x="887667" y="70636"/>
                    <a:pt x="989442" y="70636"/>
                  </a:cubicBezTo>
                  <a:lnTo>
                    <a:pt x="1542281" y="70636"/>
                  </a:lnTo>
                  <a:lnTo>
                    <a:pt x="1542281" y="17660"/>
                  </a:lnTo>
                  <a:close/>
                  <a:moveTo>
                    <a:pt x="3016518" y="17660"/>
                  </a:moveTo>
                  <a:cubicBezTo>
                    <a:pt x="3016518" y="27413"/>
                    <a:pt x="3099023" y="35319"/>
                    <a:pt x="3200798" y="35319"/>
                  </a:cubicBezTo>
                  <a:lnTo>
                    <a:pt x="3569357" y="35318"/>
                  </a:lnTo>
                  <a:cubicBezTo>
                    <a:pt x="3671132" y="35318"/>
                    <a:pt x="3753637" y="43224"/>
                    <a:pt x="3753637" y="52977"/>
                  </a:cubicBezTo>
                  <a:cubicBezTo>
                    <a:pt x="3753637" y="62730"/>
                    <a:pt x="3671132" y="70636"/>
                    <a:pt x="3569357" y="70636"/>
                  </a:cubicBezTo>
                  <a:lnTo>
                    <a:pt x="3016518" y="70636"/>
                  </a:lnTo>
                  <a:lnTo>
                    <a:pt x="3016518" y="17660"/>
                  </a:lnTo>
                  <a:close/>
                </a:path>
                <a:path w="4603404" h="423801" fill="none" extrusionOk="0">
                  <a:moveTo>
                    <a:pt x="22302" y="11152"/>
                  </a:moveTo>
                  <a:lnTo>
                    <a:pt x="1358002" y="1"/>
                  </a:lnTo>
                  <a:cubicBezTo>
                    <a:pt x="1459777" y="1"/>
                    <a:pt x="1542282" y="7907"/>
                    <a:pt x="1542282" y="17660"/>
                  </a:cubicBezTo>
                  <a:cubicBezTo>
                    <a:pt x="1542282" y="27413"/>
                    <a:pt x="1459777" y="35319"/>
                    <a:pt x="1358002" y="35319"/>
                  </a:cubicBezTo>
                  <a:lnTo>
                    <a:pt x="989442" y="35318"/>
                  </a:lnTo>
                  <a:cubicBezTo>
                    <a:pt x="887667" y="35318"/>
                    <a:pt x="805162" y="43224"/>
                    <a:pt x="805162" y="52977"/>
                  </a:cubicBezTo>
                  <a:cubicBezTo>
                    <a:pt x="805162" y="62730"/>
                    <a:pt x="887667" y="70636"/>
                    <a:pt x="989442" y="70636"/>
                  </a:cubicBezTo>
                  <a:lnTo>
                    <a:pt x="3569357" y="70636"/>
                  </a:lnTo>
                  <a:cubicBezTo>
                    <a:pt x="3671132" y="70636"/>
                    <a:pt x="3753637" y="62730"/>
                    <a:pt x="3753637" y="52977"/>
                  </a:cubicBezTo>
                  <a:cubicBezTo>
                    <a:pt x="3753637" y="43224"/>
                    <a:pt x="3671132" y="35318"/>
                    <a:pt x="3569357" y="35318"/>
                  </a:cubicBezTo>
                  <a:lnTo>
                    <a:pt x="3200797" y="35318"/>
                  </a:lnTo>
                  <a:cubicBezTo>
                    <a:pt x="3099022" y="35318"/>
                    <a:pt x="3016517" y="27412"/>
                    <a:pt x="3016517" y="17659"/>
                  </a:cubicBezTo>
                  <a:cubicBezTo>
                    <a:pt x="3016517" y="7906"/>
                    <a:pt x="3099022" y="0"/>
                    <a:pt x="3200797" y="0"/>
                  </a:cubicBezTo>
                  <a:lnTo>
                    <a:pt x="4550607" y="9331"/>
                  </a:lnTo>
                  <a:lnTo>
                    <a:pt x="4014666" y="176584"/>
                  </a:lnTo>
                  <a:lnTo>
                    <a:pt x="4555842" y="343835"/>
                  </a:lnTo>
                  <a:lnTo>
                    <a:pt x="3753636" y="353166"/>
                  </a:lnTo>
                  <a:lnTo>
                    <a:pt x="3753636" y="406142"/>
                  </a:lnTo>
                  <a:cubicBezTo>
                    <a:pt x="3753636" y="415895"/>
                    <a:pt x="3671131" y="423801"/>
                    <a:pt x="3569356" y="423801"/>
                  </a:cubicBezTo>
                  <a:lnTo>
                    <a:pt x="989442" y="423801"/>
                  </a:lnTo>
                  <a:cubicBezTo>
                    <a:pt x="887667" y="423801"/>
                    <a:pt x="805162" y="415895"/>
                    <a:pt x="805162" y="406142"/>
                  </a:cubicBezTo>
                  <a:cubicBezTo>
                    <a:pt x="805162" y="388483"/>
                    <a:pt x="805163" y="370825"/>
                    <a:pt x="805163" y="353166"/>
                  </a:cubicBezTo>
                  <a:lnTo>
                    <a:pt x="11151" y="342015"/>
                  </a:lnTo>
                  <a:lnTo>
                    <a:pt x="647907" y="198886"/>
                  </a:lnTo>
                  <a:lnTo>
                    <a:pt x="22302" y="11152"/>
                  </a:lnTo>
                  <a:close/>
                  <a:moveTo>
                    <a:pt x="1542281" y="17660"/>
                  </a:moveTo>
                  <a:lnTo>
                    <a:pt x="1542281" y="70636"/>
                  </a:lnTo>
                  <a:moveTo>
                    <a:pt x="3016518" y="70636"/>
                  </a:moveTo>
                  <a:lnTo>
                    <a:pt x="3016518" y="17660"/>
                  </a:lnTo>
                  <a:moveTo>
                    <a:pt x="805163" y="353166"/>
                  </a:moveTo>
                  <a:lnTo>
                    <a:pt x="805163" y="52977"/>
                  </a:lnTo>
                  <a:moveTo>
                    <a:pt x="3753636" y="52977"/>
                  </a:moveTo>
                  <a:lnTo>
                    <a:pt x="3753636" y="353166"/>
                  </a:lnTo>
                </a:path>
              </a:pathLst>
            </a:custGeom>
            <a:solidFill>
              <a:srgbClr val="FFC000"/>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50" normalizeH="0" baseline="0" noProof="0" dirty="0">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Una </a:t>
              </a:r>
              <a:r>
                <a:rPr kumimoji="0" lang="en-US" sz="800" b="1" i="0" u="none" strike="noStrike" kern="1200" cap="none" spc="50" normalizeH="0" baseline="0" noProof="0" dirty="0" err="1">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quidem</a:t>
              </a:r>
              <a:r>
                <a:rPr kumimoji="0" lang="en-US" sz="800" b="1" i="0" u="none" strike="noStrike" kern="1200" cap="none" spc="50" normalizeH="0" baseline="0" noProof="0" dirty="0">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 </a:t>
              </a:r>
              <a:r>
                <a:rPr kumimoji="0" lang="en-US" sz="800" b="1" i="0" u="none" strike="noStrike" kern="1200" cap="none" spc="50" normalizeH="0" baseline="0" noProof="0" dirty="0" err="1">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vectare</a:t>
              </a:r>
              <a:endParaRPr kumimoji="0" lang="en-GB" sz="8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grpSp>
      <p:sp>
        <p:nvSpPr>
          <p:cNvPr id="20" name="Down Ribbon 8">
            <a:extLst>
              <a:ext uri="{FF2B5EF4-FFF2-40B4-BE49-F238E27FC236}">
                <a16:creationId xmlns:a16="http://schemas.microsoft.com/office/drawing/2014/main" id="{37F43BC3-525B-63AC-04E6-691A4C9DD3CD}"/>
              </a:ext>
            </a:extLst>
          </p:cNvPr>
          <p:cNvSpPr/>
          <p:nvPr userDrawn="1"/>
        </p:nvSpPr>
        <p:spPr>
          <a:xfrm>
            <a:off x="10121154" y="1561501"/>
            <a:ext cx="1856667" cy="163204"/>
          </a:xfrm>
          <a:custGeom>
            <a:avLst/>
            <a:gdLst>
              <a:gd name="connsiteX0" fmla="*/ 0 w 5896947"/>
              <a:gd name="connsiteY0" fmla="*/ 0 h 423800"/>
              <a:gd name="connsiteX1" fmla="*/ 2027076 w 5896947"/>
              <a:gd name="connsiteY1" fmla="*/ 0 h 423800"/>
              <a:gd name="connsiteX2" fmla="*/ 2211356 w 5896947"/>
              <a:gd name="connsiteY2" fmla="*/ 17659 h 423800"/>
              <a:gd name="connsiteX3" fmla="*/ 2027076 w 5896947"/>
              <a:gd name="connsiteY3" fmla="*/ 35318 h 423800"/>
              <a:gd name="connsiteX4" fmla="*/ 1658516 w 5896947"/>
              <a:gd name="connsiteY4" fmla="*/ 35317 h 423800"/>
              <a:gd name="connsiteX5" fmla="*/ 1474236 w 5896947"/>
              <a:gd name="connsiteY5" fmla="*/ 52976 h 423800"/>
              <a:gd name="connsiteX6" fmla="*/ 1658516 w 5896947"/>
              <a:gd name="connsiteY6" fmla="*/ 70635 h 423800"/>
              <a:gd name="connsiteX7" fmla="*/ 4238431 w 5896947"/>
              <a:gd name="connsiteY7" fmla="*/ 70635 h 423800"/>
              <a:gd name="connsiteX8" fmla="*/ 4422711 w 5896947"/>
              <a:gd name="connsiteY8" fmla="*/ 52976 h 423800"/>
              <a:gd name="connsiteX9" fmla="*/ 4238431 w 5896947"/>
              <a:gd name="connsiteY9" fmla="*/ 35317 h 423800"/>
              <a:gd name="connsiteX10" fmla="*/ 3869871 w 5896947"/>
              <a:gd name="connsiteY10" fmla="*/ 35317 h 423800"/>
              <a:gd name="connsiteX11" fmla="*/ 3685591 w 5896947"/>
              <a:gd name="connsiteY11" fmla="*/ 17658 h 423800"/>
              <a:gd name="connsiteX12" fmla="*/ 3869871 w 5896947"/>
              <a:gd name="connsiteY12" fmla="*/ -1 h 423800"/>
              <a:gd name="connsiteX13" fmla="*/ 5896947 w 5896947"/>
              <a:gd name="connsiteY13" fmla="*/ 0 h 423800"/>
              <a:gd name="connsiteX14" fmla="*/ 5159829 w 5896947"/>
              <a:gd name="connsiteY14" fmla="*/ 176583 h 423800"/>
              <a:gd name="connsiteX15" fmla="*/ 5896947 w 5896947"/>
              <a:gd name="connsiteY15" fmla="*/ 353165 h 423800"/>
              <a:gd name="connsiteX16" fmla="*/ 4422710 w 5896947"/>
              <a:gd name="connsiteY16" fmla="*/ 353165 h 423800"/>
              <a:gd name="connsiteX17" fmla="*/ 4422710 w 5896947"/>
              <a:gd name="connsiteY17" fmla="*/ 406141 h 423800"/>
              <a:gd name="connsiteX18" fmla="*/ 4238430 w 5896947"/>
              <a:gd name="connsiteY18" fmla="*/ 423800 h 423800"/>
              <a:gd name="connsiteX19" fmla="*/ 1658516 w 5896947"/>
              <a:gd name="connsiteY19" fmla="*/ 423800 h 423800"/>
              <a:gd name="connsiteX20" fmla="*/ 1474236 w 5896947"/>
              <a:gd name="connsiteY20" fmla="*/ 406141 h 423800"/>
              <a:gd name="connsiteX21" fmla="*/ 1474237 w 5896947"/>
              <a:gd name="connsiteY21" fmla="*/ 353165 h 423800"/>
              <a:gd name="connsiteX22" fmla="*/ 0 w 5896947"/>
              <a:gd name="connsiteY22" fmla="*/ 353165 h 423800"/>
              <a:gd name="connsiteX23" fmla="*/ 737118 w 5896947"/>
              <a:gd name="connsiteY23" fmla="*/ 176583 h 423800"/>
              <a:gd name="connsiteX24" fmla="*/ 0 w 5896947"/>
              <a:gd name="connsiteY24" fmla="*/ 0 h 423800"/>
              <a:gd name="connsiteX0" fmla="*/ 2211355 w 5896947"/>
              <a:gd name="connsiteY0" fmla="*/ 17659 h 423800"/>
              <a:gd name="connsiteX1" fmla="*/ 2027075 w 5896947"/>
              <a:gd name="connsiteY1" fmla="*/ 35318 h 423800"/>
              <a:gd name="connsiteX2" fmla="*/ 1658516 w 5896947"/>
              <a:gd name="connsiteY2" fmla="*/ 35317 h 423800"/>
              <a:gd name="connsiteX3" fmla="*/ 1474236 w 5896947"/>
              <a:gd name="connsiteY3" fmla="*/ 52976 h 423800"/>
              <a:gd name="connsiteX4" fmla="*/ 1658516 w 5896947"/>
              <a:gd name="connsiteY4" fmla="*/ 70635 h 423800"/>
              <a:gd name="connsiteX5" fmla="*/ 2211355 w 5896947"/>
              <a:gd name="connsiteY5" fmla="*/ 70635 h 423800"/>
              <a:gd name="connsiteX6" fmla="*/ 2211355 w 5896947"/>
              <a:gd name="connsiteY6" fmla="*/ 17659 h 423800"/>
              <a:gd name="connsiteX7" fmla="*/ 3685592 w 5896947"/>
              <a:gd name="connsiteY7" fmla="*/ 17659 h 423800"/>
              <a:gd name="connsiteX8" fmla="*/ 3869872 w 5896947"/>
              <a:gd name="connsiteY8" fmla="*/ 35318 h 423800"/>
              <a:gd name="connsiteX9" fmla="*/ 4238431 w 5896947"/>
              <a:gd name="connsiteY9" fmla="*/ 35317 h 423800"/>
              <a:gd name="connsiteX10" fmla="*/ 4422711 w 5896947"/>
              <a:gd name="connsiteY10" fmla="*/ 52976 h 423800"/>
              <a:gd name="connsiteX11" fmla="*/ 4238431 w 5896947"/>
              <a:gd name="connsiteY11" fmla="*/ 70635 h 423800"/>
              <a:gd name="connsiteX12" fmla="*/ 3685592 w 5896947"/>
              <a:gd name="connsiteY12" fmla="*/ 70635 h 423800"/>
              <a:gd name="connsiteX13" fmla="*/ 3685592 w 5896947"/>
              <a:gd name="connsiteY13" fmla="*/ 17659 h 423800"/>
              <a:gd name="connsiteX0" fmla="*/ 0 w 5896947"/>
              <a:gd name="connsiteY0" fmla="*/ 0 h 423800"/>
              <a:gd name="connsiteX1" fmla="*/ 2027076 w 5896947"/>
              <a:gd name="connsiteY1" fmla="*/ 0 h 423800"/>
              <a:gd name="connsiteX2" fmla="*/ 2211356 w 5896947"/>
              <a:gd name="connsiteY2" fmla="*/ 17659 h 423800"/>
              <a:gd name="connsiteX3" fmla="*/ 2027076 w 5896947"/>
              <a:gd name="connsiteY3" fmla="*/ 35318 h 423800"/>
              <a:gd name="connsiteX4" fmla="*/ 1658516 w 5896947"/>
              <a:gd name="connsiteY4" fmla="*/ 35317 h 423800"/>
              <a:gd name="connsiteX5" fmla="*/ 1474236 w 5896947"/>
              <a:gd name="connsiteY5" fmla="*/ 52976 h 423800"/>
              <a:gd name="connsiteX6" fmla="*/ 1658516 w 5896947"/>
              <a:gd name="connsiteY6" fmla="*/ 70635 h 423800"/>
              <a:gd name="connsiteX7" fmla="*/ 4238431 w 5896947"/>
              <a:gd name="connsiteY7" fmla="*/ 70635 h 423800"/>
              <a:gd name="connsiteX8" fmla="*/ 4422711 w 5896947"/>
              <a:gd name="connsiteY8" fmla="*/ 52976 h 423800"/>
              <a:gd name="connsiteX9" fmla="*/ 4238431 w 5896947"/>
              <a:gd name="connsiteY9" fmla="*/ 35317 h 423800"/>
              <a:gd name="connsiteX10" fmla="*/ 3869871 w 5896947"/>
              <a:gd name="connsiteY10" fmla="*/ 35317 h 423800"/>
              <a:gd name="connsiteX11" fmla="*/ 3685591 w 5896947"/>
              <a:gd name="connsiteY11" fmla="*/ 17658 h 423800"/>
              <a:gd name="connsiteX12" fmla="*/ 3869871 w 5896947"/>
              <a:gd name="connsiteY12" fmla="*/ -1 h 423800"/>
              <a:gd name="connsiteX13" fmla="*/ 5896947 w 5896947"/>
              <a:gd name="connsiteY13" fmla="*/ 0 h 423800"/>
              <a:gd name="connsiteX14" fmla="*/ 5159829 w 5896947"/>
              <a:gd name="connsiteY14" fmla="*/ 176583 h 423800"/>
              <a:gd name="connsiteX15" fmla="*/ 5896947 w 5896947"/>
              <a:gd name="connsiteY15" fmla="*/ 353165 h 423800"/>
              <a:gd name="connsiteX16" fmla="*/ 4422710 w 5896947"/>
              <a:gd name="connsiteY16" fmla="*/ 353165 h 423800"/>
              <a:gd name="connsiteX17" fmla="*/ 4422710 w 5896947"/>
              <a:gd name="connsiteY17" fmla="*/ 406141 h 423800"/>
              <a:gd name="connsiteX18" fmla="*/ 4238430 w 5896947"/>
              <a:gd name="connsiteY18" fmla="*/ 423800 h 423800"/>
              <a:gd name="connsiteX19" fmla="*/ 1658516 w 5896947"/>
              <a:gd name="connsiteY19" fmla="*/ 423800 h 423800"/>
              <a:gd name="connsiteX20" fmla="*/ 1474236 w 5896947"/>
              <a:gd name="connsiteY20" fmla="*/ 406141 h 423800"/>
              <a:gd name="connsiteX21" fmla="*/ 1474237 w 5896947"/>
              <a:gd name="connsiteY21" fmla="*/ 353165 h 423800"/>
              <a:gd name="connsiteX22" fmla="*/ 0 w 5896947"/>
              <a:gd name="connsiteY22" fmla="*/ 353165 h 423800"/>
              <a:gd name="connsiteX23" fmla="*/ 737118 w 5896947"/>
              <a:gd name="connsiteY23" fmla="*/ 176583 h 423800"/>
              <a:gd name="connsiteX24" fmla="*/ 0 w 5896947"/>
              <a:gd name="connsiteY24" fmla="*/ 0 h 423800"/>
              <a:gd name="connsiteX25" fmla="*/ 2211355 w 5896947"/>
              <a:gd name="connsiteY25" fmla="*/ 17659 h 423800"/>
              <a:gd name="connsiteX26" fmla="*/ 2211355 w 5896947"/>
              <a:gd name="connsiteY26" fmla="*/ 70635 h 423800"/>
              <a:gd name="connsiteX27" fmla="*/ 3685592 w 5896947"/>
              <a:gd name="connsiteY27" fmla="*/ 70635 h 423800"/>
              <a:gd name="connsiteX28" fmla="*/ 3685592 w 5896947"/>
              <a:gd name="connsiteY28" fmla="*/ 17659 h 423800"/>
              <a:gd name="connsiteX29" fmla="*/ 1474237 w 5896947"/>
              <a:gd name="connsiteY29" fmla="*/ 353165 h 423800"/>
              <a:gd name="connsiteX30" fmla="*/ 1474237 w 5896947"/>
              <a:gd name="connsiteY30" fmla="*/ 52976 h 423800"/>
              <a:gd name="connsiteX31" fmla="*/ 4422710 w 5896947"/>
              <a:gd name="connsiteY31" fmla="*/ 52976 h 423800"/>
              <a:gd name="connsiteX32" fmla="*/ 4422710 w 5896947"/>
              <a:gd name="connsiteY32" fmla="*/ 353165 h 423800"/>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896947 w 5896947"/>
              <a:gd name="connsiteY13" fmla="*/ 1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53135 w 5896947"/>
              <a:gd name="connsiteY13" fmla="*/ 933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72478 w 5896947"/>
              <a:gd name="connsiteY13" fmla="*/ 11152 h 423801"/>
              <a:gd name="connsiteX14" fmla="*/ 5159829 w 5896947"/>
              <a:gd name="connsiteY14" fmla="*/ 176584 h 423801"/>
              <a:gd name="connsiteX15" fmla="*/ 5896947 w 5896947"/>
              <a:gd name="connsiteY15" fmla="*/ 353166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0" fmla="*/ 2211355 w 5896947"/>
              <a:gd name="connsiteY0" fmla="*/ 17660 h 423801"/>
              <a:gd name="connsiteX1" fmla="*/ 2027075 w 5896947"/>
              <a:gd name="connsiteY1" fmla="*/ 35319 h 423801"/>
              <a:gd name="connsiteX2" fmla="*/ 1658516 w 5896947"/>
              <a:gd name="connsiteY2" fmla="*/ 35318 h 423801"/>
              <a:gd name="connsiteX3" fmla="*/ 1474236 w 5896947"/>
              <a:gd name="connsiteY3" fmla="*/ 52977 h 423801"/>
              <a:gd name="connsiteX4" fmla="*/ 1658516 w 5896947"/>
              <a:gd name="connsiteY4" fmla="*/ 70636 h 423801"/>
              <a:gd name="connsiteX5" fmla="*/ 2211355 w 5896947"/>
              <a:gd name="connsiteY5" fmla="*/ 70636 h 423801"/>
              <a:gd name="connsiteX6" fmla="*/ 2211355 w 5896947"/>
              <a:gd name="connsiteY6" fmla="*/ 17660 h 423801"/>
              <a:gd name="connsiteX7" fmla="*/ 3685592 w 5896947"/>
              <a:gd name="connsiteY7" fmla="*/ 17660 h 423801"/>
              <a:gd name="connsiteX8" fmla="*/ 3869872 w 5896947"/>
              <a:gd name="connsiteY8" fmla="*/ 35319 h 423801"/>
              <a:gd name="connsiteX9" fmla="*/ 4238431 w 5896947"/>
              <a:gd name="connsiteY9" fmla="*/ 35318 h 423801"/>
              <a:gd name="connsiteX10" fmla="*/ 4422711 w 5896947"/>
              <a:gd name="connsiteY10" fmla="*/ 52977 h 423801"/>
              <a:gd name="connsiteX11" fmla="*/ 4238431 w 5896947"/>
              <a:gd name="connsiteY11" fmla="*/ 70636 h 423801"/>
              <a:gd name="connsiteX12" fmla="*/ 3685592 w 5896947"/>
              <a:gd name="connsiteY12" fmla="*/ 70636 h 423801"/>
              <a:gd name="connsiteX13" fmla="*/ 3685592 w 5896947"/>
              <a:gd name="connsiteY13" fmla="*/ 17660 h 423801"/>
              <a:gd name="connsiteX0" fmla="*/ 0 w 5896947"/>
              <a:gd name="connsiteY0" fmla="*/ 1 h 423801"/>
              <a:gd name="connsiteX1" fmla="*/ 2027076 w 5896947"/>
              <a:gd name="connsiteY1" fmla="*/ 1 h 423801"/>
              <a:gd name="connsiteX2" fmla="*/ 2211356 w 5896947"/>
              <a:gd name="connsiteY2" fmla="*/ 17660 h 423801"/>
              <a:gd name="connsiteX3" fmla="*/ 2027076 w 5896947"/>
              <a:gd name="connsiteY3" fmla="*/ 35319 h 423801"/>
              <a:gd name="connsiteX4" fmla="*/ 1658516 w 5896947"/>
              <a:gd name="connsiteY4" fmla="*/ 35318 h 423801"/>
              <a:gd name="connsiteX5" fmla="*/ 1474236 w 5896947"/>
              <a:gd name="connsiteY5" fmla="*/ 52977 h 423801"/>
              <a:gd name="connsiteX6" fmla="*/ 1658516 w 5896947"/>
              <a:gd name="connsiteY6" fmla="*/ 70636 h 423801"/>
              <a:gd name="connsiteX7" fmla="*/ 4238431 w 5896947"/>
              <a:gd name="connsiteY7" fmla="*/ 70636 h 423801"/>
              <a:gd name="connsiteX8" fmla="*/ 4422711 w 5896947"/>
              <a:gd name="connsiteY8" fmla="*/ 52977 h 423801"/>
              <a:gd name="connsiteX9" fmla="*/ 4238431 w 5896947"/>
              <a:gd name="connsiteY9" fmla="*/ 35318 h 423801"/>
              <a:gd name="connsiteX10" fmla="*/ 3869871 w 5896947"/>
              <a:gd name="connsiteY10" fmla="*/ 35318 h 423801"/>
              <a:gd name="connsiteX11" fmla="*/ 3685591 w 5896947"/>
              <a:gd name="connsiteY11" fmla="*/ 17659 h 423801"/>
              <a:gd name="connsiteX12" fmla="*/ 3869871 w 5896947"/>
              <a:gd name="connsiteY12" fmla="*/ 0 h 423801"/>
              <a:gd name="connsiteX13" fmla="*/ 5253135 w 5896947"/>
              <a:gd name="connsiteY13" fmla="*/ 9331 h 423801"/>
              <a:gd name="connsiteX14" fmla="*/ 4627984 w 5896947"/>
              <a:gd name="connsiteY14" fmla="*/ 176584 h 423801"/>
              <a:gd name="connsiteX15" fmla="*/ 5169160 w 5896947"/>
              <a:gd name="connsiteY15" fmla="*/ 343835 h 423801"/>
              <a:gd name="connsiteX16" fmla="*/ 4422710 w 5896947"/>
              <a:gd name="connsiteY16" fmla="*/ 353166 h 423801"/>
              <a:gd name="connsiteX17" fmla="*/ 4422710 w 5896947"/>
              <a:gd name="connsiteY17" fmla="*/ 406142 h 423801"/>
              <a:gd name="connsiteX18" fmla="*/ 4238430 w 5896947"/>
              <a:gd name="connsiteY18" fmla="*/ 423801 h 423801"/>
              <a:gd name="connsiteX19" fmla="*/ 1658516 w 5896947"/>
              <a:gd name="connsiteY19" fmla="*/ 423801 h 423801"/>
              <a:gd name="connsiteX20" fmla="*/ 1474236 w 5896947"/>
              <a:gd name="connsiteY20" fmla="*/ 406142 h 423801"/>
              <a:gd name="connsiteX21" fmla="*/ 1474237 w 5896947"/>
              <a:gd name="connsiteY21" fmla="*/ 353166 h 423801"/>
              <a:gd name="connsiteX22" fmla="*/ 0 w 5896947"/>
              <a:gd name="connsiteY22" fmla="*/ 353166 h 423801"/>
              <a:gd name="connsiteX23" fmla="*/ 737118 w 5896947"/>
              <a:gd name="connsiteY23" fmla="*/ 176584 h 423801"/>
              <a:gd name="connsiteX24" fmla="*/ 0 w 5896947"/>
              <a:gd name="connsiteY24" fmla="*/ 1 h 423801"/>
              <a:gd name="connsiteX25" fmla="*/ 2211355 w 5896947"/>
              <a:gd name="connsiteY25" fmla="*/ 17660 h 423801"/>
              <a:gd name="connsiteX26" fmla="*/ 2211355 w 5896947"/>
              <a:gd name="connsiteY26" fmla="*/ 70636 h 423801"/>
              <a:gd name="connsiteX27" fmla="*/ 3685592 w 5896947"/>
              <a:gd name="connsiteY27" fmla="*/ 70636 h 423801"/>
              <a:gd name="connsiteX28" fmla="*/ 3685592 w 5896947"/>
              <a:gd name="connsiteY28" fmla="*/ 17660 h 423801"/>
              <a:gd name="connsiteX29" fmla="*/ 1474237 w 5896947"/>
              <a:gd name="connsiteY29" fmla="*/ 353166 h 423801"/>
              <a:gd name="connsiteX30" fmla="*/ 1474237 w 5896947"/>
              <a:gd name="connsiteY30" fmla="*/ 52977 h 423801"/>
              <a:gd name="connsiteX31" fmla="*/ 4422710 w 5896947"/>
              <a:gd name="connsiteY31" fmla="*/ 52977 h 423801"/>
              <a:gd name="connsiteX32" fmla="*/ 4422710 w 5896947"/>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5159829 w 5272478"/>
              <a:gd name="connsiteY14" fmla="*/ 176584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53135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53135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5272478"/>
              <a:gd name="connsiteY0" fmla="*/ 1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0 w 5272478"/>
              <a:gd name="connsiteY24" fmla="*/ 1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737118 w 5272478"/>
              <a:gd name="connsiteY23" fmla="*/ 176584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591015 w 5272478"/>
              <a:gd name="connsiteY22" fmla="*/ 342015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557561 w 5272478"/>
              <a:gd name="connsiteY0" fmla="*/ 11152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72478 w 5272478"/>
              <a:gd name="connsiteY13" fmla="*/ 11152 h 423801"/>
              <a:gd name="connsiteX14" fmla="*/ 4591117 w 5272478"/>
              <a:gd name="connsiteY14" fmla="*/ 165433 h 423801"/>
              <a:gd name="connsiteX15" fmla="*/ 5194421 w 5272478"/>
              <a:gd name="connsiteY15" fmla="*/ 342014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0 w 5272478"/>
              <a:gd name="connsiteY22" fmla="*/ 353166 h 423801"/>
              <a:gd name="connsiteX23" fmla="*/ 1149714 w 5272478"/>
              <a:gd name="connsiteY23" fmla="*/ 165433 h 423801"/>
              <a:gd name="connsiteX24" fmla="*/ 557561 w 5272478"/>
              <a:gd name="connsiteY24" fmla="*/ 11152 h 423801"/>
              <a:gd name="connsiteX0" fmla="*/ 2211355 w 5272478"/>
              <a:gd name="connsiteY0" fmla="*/ 17660 h 423801"/>
              <a:gd name="connsiteX1" fmla="*/ 2027075 w 5272478"/>
              <a:gd name="connsiteY1" fmla="*/ 35319 h 423801"/>
              <a:gd name="connsiteX2" fmla="*/ 1658516 w 5272478"/>
              <a:gd name="connsiteY2" fmla="*/ 35318 h 423801"/>
              <a:gd name="connsiteX3" fmla="*/ 1474236 w 5272478"/>
              <a:gd name="connsiteY3" fmla="*/ 52977 h 423801"/>
              <a:gd name="connsiteX4" fmla="*/ 1658516 w 5272478"/>
              <a:gd name="connsiteY4" fmla="*/ 70636 h 423801"/>
              <a:gd name="connsiteX5" fmla="*/ 2211355 w 5272478"/>
              <a:gd name="connsiteY5" fmla="*/ 70636 h 423801"/>
              <a:gd name="connsiteX6" fmla="*/ 2211355 w 5272478"/>
              <a:gd name="connsiteY6" fmla="*/ 17660 h 423801"/>
              <a:gd name="connsiteX7" fmla="*/ 3685592 w 5272478"/>
              <a:gd name="connsiteY7" fmla="*/ 17660 h 423801"/>
              <a:gd name="connsiteX8" fmla="*/ 3869872 w 5272478"/>
              <a:gd name="connsiteY8" fmla="*/ 35319 h 423801"/>
              <a:gd name="connsiteX9" fmla="*/ 4238431 w 5272478"/>
              <a:gd name="connsiteY9" fmla="*/ 35318 h 423801"/>
              <a:gd name="connsiteX10" fmla="*/ 4422711 w 5272478"/>
              <a:gd name="connsiteY10" fmla="*/ 52977 h 423801"/>
              <a:gd name="connsiteX11" fmla="*/ 4238431 w 5272478"/>
              <a:gd name="connsiteY11" fmla="*/ 70636 h 423801"/>
              <a:gd name="connsiteX12" fmla="*/ 3685592 w 5272478"/>
              <a:gd name="connsiteY12" fmla="*/ 70636 h 423801"/>
              <a:gd name="connsiteX13" fmla="*/ 3685592 w 5272478"/>
              <a:gd name="connsiteY13" fmla="*/ 17660 h 423801"/>
              <a:gd name="connsiteX0" fmla="*/ 591015 w 5272478"/>
              <a:gd name="connsiteY0" fmla="*/ 22303 h 423801"/>
              <a:gd name="connsiteX1" fmla="*/ 2027076 w 5272478"/>
              <a:gd name="connsiteY1" fmla="*/ 1 h 423801"/>
              <a:gd name="connsiteX2" fmla="*/ 2211356 w 5272478"/>
              <a:gd name="connsiteY2" fmla="*/ 17660 h 423801"/>
              <a:gd name="connsiteX3" fmla="*/ 2027076 w 5272478"/>
              <a:gd name="connsiteY3" fmla="*/ 35319 h 423801"/>
              <a:gd name="connsiteX4" fmla="*/ 1658516 w 5272478"/>
              <a:gd name="connsiteY4" fmla="*/ 35318 h 423801"/>
              <a:gd name="connsiteX5" fmla="*/ 1474236 w 5272478"/>
              <a:gd name="connsiteY5" fmla="*/ 52977 h 423801"/>
              <a:gd name="connsiteX6" fmla="*/ 1658516 w 5272478"/>
              <a:gd name="connsiteY6" fmla="*/ 70636 h 423801"/>
              <a:gd name="connsiteX7" fmla="*/ 4238431 w 5272478"/>
              <a:gd name="connsiteY7" fmla="*/ 70636 h 423801"/>
              <a:gd name="connsiteX8" fmla="*/ 4422711 w 5272478"/>
              <a:gd name="connsiteY8" fmla="*/ 52977 h 423801"/>
              <a:gd name="connsiteX9" fmla="*/ 4238431 w 5272478"/>
              <a:gd name="connsiteY9" fmla="*/ 35318 h 423801"/>
              <a:gd name="connsiteX10" fmla="*/ 3869871 w 5272478"/>
              <a:gd name="connsiteY10" fmla="*/ 35318 h 423801"/>
              <a:gd name="connsiteX11" fmla="*/ 3685591 w 5272478"/>
              <a:gd name="connsiteY11" fmla="*/ 17659 h 423801"/>
              <a:gd name="connsiteX12" fmla="*/ 3869871 w 5272478"/>
              <a:gd name="connsiteY12" fmla="*/ 0 h 423801"/>
              <a:gd name="connsiteX13" fmla="*/ 5219681 w 5272478"/>
              <a:gd name="connsiteY13" fmla="*/ 9331 h 423801"/>
              <a:gd name="connsiteX14" fmla="*/ 4627984 w 5272478"/>
              <a:gd name="connsiteY14" fmla="*/ 176584 h 423801"/>
              <a:gd name="connsiteX15" fmla="*/ 5169160 w 5272478"/>
              <a:gd name="connsiteY15" fmla="*/ 343835 h 423801"/>
              <a:gd name="connsiteX16" fmla="*/ 4422710 w 5272478"/>
              <a:gd name="connsiteY16" fmla="*/ 353166 h 423801"/>
              <a:gd name="connsiteX17" fmla="*/ 4422710 w 5272478"/>
              <a:gd name="connsiteY17" fmla="*/ 406142 h 423801"/>
              <a:gd name="connsiteX18" fmla="*/ 4238430 w 5272478"/>
              <a:gd name="connsiteY18" fmla="*/ 423801 h 423801"/>
              <a:gd name="connsiteX19" fmla="*/ 1658516 w 5272478"/>
              <a:gd name="connsiteY19" fmla="*/ 423801 h 423801"/>
              <a:gd name="connsiteX20" fmla="*/ 1474236 w 5272478"/>
              <a:gd name="connsiteY20" fmla="*/ 406142 h 423801"/>
              <a:gd name="connsiteX21" fmla="*/ 1474237 w 5272478"/>
              <a:gd name="connsiteY21" fmla="*/ 353166 h 423801"/>
              <a:gd name="connsiteX22" fmla="*/ 591015 w 5272478"/>
              <a:gd name="connsiteY22" fmla="*/ 342015 h 423801"/>
              <a:gd name="connsiteX23" fmla="*/ 1316981 w 5272478"/>
              <a:gd name="connsiteY23" fmla="*/ 198886 h 423801"/>
              <a:gd name="connsiteX24" fmla="*/ 591015 w 5272478"/>
              <a:gd name="connsiteY24" fmla="*/ 22303 h 423801"/>
              <a:gd name="connsiteX25" fmla="*/ 2211355 w 5272478"/>
              <a:gd name="connsiteY25" fmla="*/ 17660 h 423801"/>
              <a:gd name="connsiteX26" fmla="*/ 2211355 w 5272478"/>
              <a:gd name="connsiteY26" fmla="*/ 70636 h 423801"/>
              <a:gd name="connsiteX27" fmla="*/ 3685592 w 5272478"/>
              <a:gd name="connsiteY27" fmla="*/ 70636 h 423801"/>
              <a:gd name="connsiteX28" fmla="*/ 3685592 w 5272478"/>
              <a:gd name="connsiteY28" fmla="*/ 17660 h 423801"/>
              <a:gd name="connsiteX29" fmla="*/ 1474237 w 5272478"/>
              <a:gd name="connsiteY29" fmla="*/ 353166 h 423801"/>
              <a:gd name="connsiteX30" fmla="*/ 1474237 w 5272478"/>
              <a:gd name="connsiteY30" fmla="*/ 52977 h 423801"/>
              <a:gd name="connsiteX31" fmla="*/ 4422710 w 5272478"/>
              <a:gd name="connsiteY31" fmla="*/ 52977 h 423801"/>
              <a:gd name="connsiteX32" fmla="*/ 4422710 w 5272478"/>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33454 w 4714917"/>
              <a:gd name="connsiteY0" fmla="*/ 22303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33454 w 4714917"/>
              <a:gd name="connsiteY22" fmla="*/ 342015 h 423801"/>
              <a:gd name="connsiteX23" fmla="*/ 759420 w 4714917"/>
              <a:gd name="connsiteY23" fmla="*/ 198886 h 423801"/>
              <a:gd name="connsiteX24" fmla="*/ 33454 w 4714917"/>
              <a:gd name="connsiteY24" fmla="*/ 22303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133815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33454 w 4714917"/>
              <a:gd name="connsiteY22" fmla="*/ 342015 h 423801"/>
              <a:gd name="connsiteX23" fmla="*/ 759420 w 4714917"/>
              <a:gd name="connsiteY23" fmla="*/ 198886 h 423801"/>
              <a:gd name="connsiteX24" fmla="*/ 133815 w 4714917"/>
              <a:gd name="connsiteY24" fmla="*/ 11152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0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714917 w 4714917"/>
              <a:gd name="connsiteY13" fmla="*/ 11152 h 423801"/>
              <a:gd name="connsiteX14" fmla="*/ 4033556 w 4714917"/>
              <a:gd name="connsiteY14" fmla="*/ 165433 h 423801"/>
              <a:gd name="connsiteX15" fmla="*/ 4636860 w 4714917"/>
              <a:gd name="connsiteY15" fmla="*/ 342014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22303 w 4714917"/>
              <a:gd name="connsiteY22" fmla="*/ 342015 h 423801"/>
              <a:gd name="connsiteX23" fmla="*/ 592153 w 4714917"/>
              <a:gd name="connsiteY23" fmla="*/ 165433 h 423801"/>
              <a:gd name="connsiteX24" fmla="*/ 0 w 4714917"/>
              <a:gd name="connsiteY24" fmla="*/ 11152 h 423801"/>
              <a:gd name="connsiteX0" fmla="*/ 1653794 w 4714917"/>
              <a:gd name="connsiteY0" fmla="*/ 17660 h 423801"/>
              <a:gd name="connsiteX1" fmla="*/ 1469514 w 4714917"/>
              <a:gd name="connsiteY1" fmla="*/ 35319 h 423801"/>
              <a:gd name="connsiteX2" fmla="*/ 1100955 w 4714917"/>
              <a:gd name="connsiteY2" fmla="*/ 35318 h 423801"/>
              <a:gd name="connsiteX3" fmla="*/ 916675 w 4714917"/>
              <a:gd name="connsiteY3" fmla="*/ 52977 h 423801"/>
              <a:gd name="connsiteX4" fmla="*/ 1100955 w 4714917"/>
              <a:gd name="connsiteY4" fmla="*/ 70636 h 423801"/>
              <a:gd name="connsiteX5" fmla="*/ 1653794 w 4714917"/>
              <a:gd name="connsiteY5" fmla="*/ 70636 h 423801"/>
              <a:gd name="connsiteX6" fmla="*/ 1653794 w 4714917"/>
              <a:gd name="connsiteY6" fmla="*/ 17660 h 423801"/>
              <a:gd name="connsiteX7" fmla="*/ 3128031 w 4714917"/>
              <a:gd name="connsiteY7" fmla="*/ 17660 h 423801"/>
              <a:gd name="connsiteX8" fmla="*/ 3312311 w 4714917"/>
              <a:gd name="connsiteY8" fmla="*/ 35319 h 423801"/>
              <a:gd name="connsiteX9" fmla="*/ 3680870 w 4714917"/>
              <a:gd name="connsiteY9" fmla="*/ 35318 h 423801"/>
              <a:gd name="connsiteX10" fmla="*/ 3865150 w 4714917"/>
              <a:gd name="connsiteY10" fmla="*/ 52977 h 423801"/>
              <a:gd name="connsiteX11" fmla="*/ 3680870 w 4714917"/>
              <a:gd name="connsiteY11" fmla="*/ 70636 h 423801"/>
              <a:gd name="connsiteX12" fmla="*/ 3128031 w 4714917"/>
              <a:gd name="connsiteY12" fmla="*/ 70636 h 423801"/>
              <a:gd name="connsiteX13" fmla="*/ 3128031 w 4714917"/>
              <a:gd name="connsiteY13" fmla="*/ 17660 h 423801"/>
              <a:gd name="connsiteX0" fmla="*/ 133815 w 4714917"/>
              <a:gd name="connsiteY0" fmla="*/ 11152 h 423801"/>
              <a:gd name="connsiteX1" fmla="*/ 1469515 w 4714917"/>
              <a:gd name="connsiteY1" fmla="*/ 1 h 423801"/>
              <a:gd name="connsiteX2" fmla="*/ 1653795 w 4714917"/>
              <a:gd name="connsiteY2" fmla="*/ 17660 h 423801"/>
              <a:gd name="connsiteX3" fmla="*/ 1469515 w 4714917"/>
              <a:gd name="connsiteY3" fmla="*/ 35319 h 423801"/>
              <a:gd name="connsiteX4" fmla="*/ 1100955 w 4714917"/>
              <a:gd name="connsiteY4" fmla="*/ 35318 h 423801"/>
              <a:gd name="connsiteX5" fmla="*/ 916675 w 4714917"/>
              <a:gd name="connsiteY5" fmla="*/ 52977 h 423801"/>
              <a:gd name="connsiteX6" fmla="*/ 1100955 w 4714917"/>
              <a:gd name="connsiteY6" fmla="*/ 70636 h 423801"/>
              <a:gd name="connsiteX7" fmla="*/ 3680870 w 4714917"/>
              <a:gd name="connsiteY7" fmla="*/ 70636 h 423801"/>
              <a:gd name="connsiteX8" fmla="*/ 3865150 w 4714917"/>
              <a:gd name="connsiteY8" fmla="*/ 52977 h 423801"/>
              <a:gd name="connsiteX9" fmla="*/ 3680870 w 4714917"/>
              <a:gd name="connsiteY9" fmla="*/ 35318 h 423801"/>
              <a:gd name="connsiteX10" fmla="*/ 3312310 w 4714917"/>
              <a:gd name="connsiteY10" fmla="*/ 35318 h 423801"/>
              <a:gd name="connsiteX11" fmla="*/ 3128030 w 4714917"/>
              <a:gd name="connsiteY11" fmla="*/ 17659 h 423801"/>
              <a:gd name="connsiteX12" fmla="*/ 3312310 w 4714917"/>
              <a:gd name="connsiteY12" fmla="*/ 0 h 423801"/>
              <a:gd name="connsiteX13" fmla="*/ 4662120 w 4714917"/>
              <a:gd name="connsiteY13" fmla="*/ 9331 h 423801"/>
              <a:gd name="connsiteX14" fmla="*/ 4070423 w 4714917"/>
              <a:gd name="connsiteY14" fmla="*/ 176584 h 423801"/>
              <a:gd name="connsiteX15" fmla="*/ 4611599 w 4714917"/>
              <a:gd name="connsiteY15" fmla="*/ 343835 h 423801"/>
              <a:gd name="connsiteX16" fmla="*/ 3865149 w 4714917"/>
              <a:gd name="connsiteY16" fmla="*/ 353166 h 423801"/>
              <a:gd name="connsiteX17" fmla="*/ 3865149 w 4714917"/>
              <a:gd name="connsiteY17" fmla="*/ 406142 h 423801"/>
              <a:gd name="connsiteX18" fmla="*/ 3680869 w 4714917"/>
              <a:gd name="connsiteY18" fmla="*/ 423801 h 423801"/>
              <a:gd name="connsiteX19" fmla="*/ 1100955 w 4714917"/>
              <a:gd name="connsiteY19" fmla="*/ 423801 h 423801"/>
              <a:gd name="connsiteX20" fmla="*/ 916675 w 4714917"/>
              <a:gd name="connsiteY20" fmla="*/ 406142 h 423801"/>
              <a:gd name="connsiteX21" fmla="*/ 916676 w 4714917"/>
              <a:gd name="connsiteY21" fmla="*/ 353166 h 423801"/>
              <a:gd name="connsiteX22" fmla="*/ 122664 w 4714917"/>
              <a:gd name="connsiteY22" fmla="*/ 342015 h 423801"/>
              <a:gd name="connsiteX23" fmla="*/ 759420 w 4714917"/>
              <a:gd name="connsiteY23" fmla="*/ 198886 h 423801"/>
              <a:gd name="connsiteX24" fmla="*/ 133815 w 4714917"/>
              <a:gd name="connsiteY24" fmla="*/ 11152 h 423801"/>
              <a:gd name="connsiteX25" fmla="*/ 1653794 w 4714917"/>
              <a:gd name="connsiteY25" fmla="*/ 17660 h 423801"/>
              <a:gd name="connsiteX26" fmla="*/ 1653794 w 4714917"/>
              <a:gd name="connsiteY26" fmla="*/ 70636 h 423801"/>
              <a:gd name="connsiteX27" fmla="*/ 3128031 w 4714917"/>
              <a:gd name="connsiteY27" fmla="*/ 70636 h 423801"/>
              <a:gd name="connsiteX28" fmla="*/ 3128031 w 4714917"/>
              <a:gd name="connsiteY28" fmla="*/ 17660 h 423801"/>
              <a:gd name="connsiteX29" fmla="*/ 916676 w 4714917"/>
              <a:gd name="connsiteY29" fmla="*/ 353166 h 423801"/>
              <a:gd name="connsiteX30" fmla="*/ 916676 w 4714917"/>
              <a:gd name="connsiteY30" fmla="*/ 52977 h 423801"/>
              <a:gd name="connsiteX31" fmla="*/ 3865149 w 4714917"/>
              <a:gd name="connsiteY31" fmla="*/ 52977 h 423801"/>
              <a:gd name="connsiteX32" fmla="*/ 3865149 w 4714917"/>
              <a:gd name="connsiteY32" fmla="*/ 353166 h 423801"/>
              <a:gd name="connsiteX0" fmla="*/ 111512 w 4692614"/>
              <a:gd name="connsiteY0" fmla="*/ 11152 h 423801"/>
              <a:gd name="connsiteX1" fmla="*/ 1447212 w 4692614"/>
              <a:gd name="connsiteY1" fmla="*/ 1 h 423801"/>
              <a:gd name="connsiteX2" fmla="*/ 1631492 w 4692614"/>
              <a:gd name="connsiteY2" fmla="*/ 17660 h 423801"/>
              <a:gd name="connsiteX3" fmla="*/ 1447212 w 4692614"/>
              <a:gd name="connsiteY3" fmla="*/ 35319 h 423801"/>
              <a:gd name="connsiteX4" fmla="*/ 1078652 w 4692614"/>
              <a:gd name="connsiteY4" fmla="*/ 35318 h 423801"/>
              <a:gd name="connsiteX5" fmla="*/ 894372 w 4692614"/>
              <a:gd name="connsiteY5" fmla="*/ 52977 h 423801"/>
              <a:gd name="connsiteX6" fmla="*/ 1078652 w 4692614"/>
              <a:gd name="connsiteY6" fmla="*/ 70636 h 423801"/>
              <a:gd name="connsiteX7" fmla="*/ 3658567 w 4692614"/>
              <a:gd name="connsiteY7" fmla="*/ 70636 h 423801"/>
              <a:gd name="connsiteX8" fmla="*/ 3842847 w 4692614"/>
              <a:gd name="connsiteY8" fmla="*/ 52977 h 423801"/>
              <a:gd name="connsiteX9" fmla="*/ 3658567 w 4692614"/>
              <a:gd name="connsiteY9" fmla="*/ 35318 h 423801"/>
              <a:gd name="connsiteX10" fmla="*/ 3290007 w 4692614"/>
              <a:gd name="connsiteY10" fmla="*/ 35318 h 423801"/>
              <a:gd name="connsiteX11" fmla="*/ 3105727 w 4692614"/>
              <a:gd name="connsiteY11" fmla="*/ 17659 h 423801"/>
              <a:gd name="connsiteX12" fmla="*/ 3290007 w 4692614"/>
              <a:gd name="connsiteY12" fmla="*/ 0 h 423801"/>
              <a:gd name="connsiteX13" fmla="*/ 4692614 w 4692614"/>
              <a:gd name="connsiteY13" fmla="*/ 11152 h 423801"/>
              <a:gd name="connsiteX14" fmla="*/ 4011253 w 4692614"/>
              <a:gd name="connsiteY14" fmla="*/ 165433 h 423801"/>
              <a:gd name="connsiteX15" fmla="*/ 4614557 w 4692614"/>
              <a:gd name="connsiteY15" fmla="*/ 342014 h 423801"/>
              <a:gd name="connsiteX16" fmla="*/ 3842846 w 4692614"/>
              <a:gd name="connsiteY16" fmla="*/ 353166 h 423801"/>
              <a:gd name="connsiteX17" fmla="*/ 3842846 w 4692614"/>
              <a:gd name="connsiteY17" fmla="*/ 406142 h 423801"/>
              <a:gd name="connsiteX18" fmla="*/ 3658566 w 4692614"/>
              <a:gd name="connsiteY18" fmla="*/ 423801 h 423801"/>
              <a:gd name="connsiteX19" fmla="*/ 1078652 w 4692614"/>
              <a:gd name="connsiteY19" fmla="*/ 423801 h 423801"/>
              <a:gd name="connsiteX20" fmla="*/ 894372 w 4692614"/>
              <a:gd name="connsiteY20" fmla="*/ 406142 h 423801"/>
              <a:gd name="connsiteX21" fmla="*/ 894373 w 4692614"/>
              <a:gd name="connsiteY21" fmla="*/ 353166 h 423801"/>
              <a:gd name="connsiteX22" fmla="*/ 0 w 4692614"/>
              <a:gd name="connsiteY22" fmla="*/ 342015 h 423801"/>
              <a:gd name="connsiteX23" fmla="*/ 569850 w 4692614"/>
              <a:gd name="connsiteY23" fmla="*/ 165433 h 423801"/>
              <a:gd name="connsiteX24" fmla="*/ 111512 w 4692614"/>
              <a:gd name="connsiteY24" fmla="*/ 11152 h 423801"/>
              <a:gd name="connsiteX0" fmla="*/ 1631491 w 4692614"/>
              <a:gd name="connsiteY0" fmla="*/ 17660 h 423801"/>
              <a:gd name="connsiteX1" fmla="*/ 1447211 w 4692614"/>
              <a:gd name="connsiteY1" fmla="*/ 35319 h 423801"/>
              <a:gd name="connsiteX2" fmla="*/ 1078652 w 4692614"/>
              <a:gd name="connsiteY2" fmla="*/ 35318 h 423801"/>
              <a:gd name="connsiteX3" fmla="*/ 894372 w 4692614"/>
              <a:gd name="connsiteY3" fmla="*/ 52977 h 423801"/>
              <a:gd name="connsiteX4" fmla="*/ 1078652 w 4692614"/>
              <a:gd name="connsiteY4" fmla="*/ 70636 h 423801"/>
              <a:gd name="connsiteX5" fmla="*/ 1631491 w 4692614"/>
              <a:gd name="connsiteY5" fmla="*/ 70636 h 423801"/>
              <a:gd name="connsiteX6" fmla="*/ 1631491 w 4692614"/>
              <a:gd name="connsiteY6" fmla="*/ 17660 h 423801"/>
              <a:gd name="connsiteX7" fmla="*/ 3105728 w 4692614"/>
              <a:gd name="connsiteY7" fmla="*/ 17660 h 423801"/>
              <a:gd name="connsiteX8" fmla="*/ 3290008 w 4692614"/>
              <a:gd name="connsiteY8" fmla="*/ 35319 h 423801"/>
              <a:gd name="connsiteX9" fmla="*/ 3658567 w 4692614"/>
              <a:gd name="connsiteY9" fmla="*/ 35318 h 423801"/>
              <a:gd name="connsiteX10" fmla="*/ 3842847 w 4692614"/>
              <a:gd name="connsiteY10" fmla="*/ 52977 h 423801"/>
              <a:gd name="connsiteX11" fmla="*/ 3658567 w 4692614"/>
              <a:gd name="connsiteY11" fmla="*/ 70636 h 423801"/>
              <a:gd name="connsiteX12" fmla="*/ 3105728 w 4692614"/>
              <a:gd name="connsiteY12" fmla="*/ 70636 h 423801"/>
              <a:gd name="connsiteX13" fmla="*/ 3105728 w 4692614"/>
              <a:gd name="connsiteY13" fmla="*/ 17660 h 423801"/>
              <a:gd name="connsiteX0" fmla="*/ 111512 w 4692614"/>
              <a:gd name="connsiteY0" fmla="*/ 11152 h 423801"/>
              <a:gd name="connsiteX1" fmla="*/ 1447212 w 4692614"/>
              <a:gd name="connsiteY1" fmla="*/ 1 h 423801"/>
              <a:gd name="connsiteX2" fmla="*/ 1631492 w 4692614"/>
              <a:gd name="connsiteY2" fmla="*/ 17660 h 423801"/>
              <a:gd name="connsiteX3" fmla="*/ 1447212 w 4692614"/>
              <a:gd name="connsiteY3" fmla="*/ 35319 h 423801"/>
              <a:gd name="connsiteX4" fmla="*/ 1078652 w 4692614"/>
              <a:gd name="connsiteY4" fmla="*/ 35318 h 423801"/>
              <a:gd name="connsiteX5" fmla="*/ 894372 w 4692614"/>
              <a:gd name="connsiteY5" fmla="*/ 52977 h 423801"/>
              <a:gd name="connsiteX6" fmla="*/ 1078652 w 4692614"/>
              <a:gd name="connsiteY6" fmla="*/ 70636 h 423801"/>
              <a:gd name="connsiteX7" fmla="*/ 3658567 w 4692614"/>
              <a:gd name="connsiteY7" fmla="*/ 70636 h 423801"/>
              <a:gd name="connsiteX8" fmla="*/ 3842847 w 4692614"/>
              <a:gd name="connsiteY8" fmla="*/ 52977 h 423801"/>
              <a:gd name="connsiteX9" fmla="*/ 3658567 w 4692614"/>
              <a:gd name="connsiteY9" fmla="*/ 35318 h 423801"/>
              <a:gd name="connsiteX10" fmla="*/ 3290007 w 4692614"/>
              <a:gd name="connsiteY10" fmla="*/ 35318 h 423801"/>
              <a:gd name="connsiteX11" fmla="*/ 3105727 w 4692614"/>
              <a:gd name="connsiteY11" fmla="*/ 17659 h 423801"/>
              <a:gd name="connsiteX12" fmla="*/ 3290007 w 4692614"/>
              <a:gd name="connsiteY12" fmla="*/ 0 h 423801"/>
              <a:gd name="connsiteX13" fmla="*/ 4639817 w 4692614"/>
              <a:gd name="connsiteY13" fmla="*/ 9331 h 423801"/>
              <a:gd name="connsiteX14" fmla="*/ 4048120 w 4692614"/>
              <a:gd name="connsiteY14" fmla="*/ 176584 h 423801"/>
              <a:gd name="connsiteX15" fmla="*/ 4589296 w 4692614"/>
              <a:gd name="connsiteY15" fmla="*/ 343835 h 423801"/>
              <a:gd name="connsiteX16" fmla="*/ 3842846 w 4692614"/>
              <a:gd name="connsiteY16" fmla="*/ 353166 h 423801"/>
              <a:gd name="connsiteX17" fmla="*/ 3842846 w 4692614"/>
              <a:gd name="connsiteY17" fmla="*/ 406142 h 423801"/>
              <a:gd name="connsiteX18" fmla="*/ 3658566 w 4692614"/>
              <a:gd name="connsiteY18" fmla="*/ 423801 h 423801"/>
              <a:gd name="connsiteX19" fmla="*/ 1078652 w 4692614"/>
              <a:gd name="connsiteY19" fmla="*/ 423801 h 423801"/>
              <a:gd name="connsiteX20" fmla="*/ 894372 w 4692614"/>
              <a:gd name="connsiteY20" fmla="*/ 406142 h 423801"/>
              <a:gd name="connsiteX21" fmla="*/ 894373 w 4692614"/>
              <a:gd name="connsiteY21" fmla="*/ 353166 h 423801"/>
              <a:gd name="connsiteX22" fmla="*/ 100361 w 4692614"/>
              <a:gd name="connsiteY22" fmla="*/ 342015 h 423801"/>
              <a:gd name="connsiteX23" fmla="*/ 737117 w 4692614"/>
              <a:gd name="connsiteY23" fmla="*/ 198886 h 423801"/>
              <a:gd name="connsiteX24" fmla="*/ 111512 w 4692614"/>
              <a:gd name="connsiteY24" fmla="*/ 11152 h 423801"/>
              <a:gd name="connsiteX25" fmla="*/ 1631491 w 4692614"/>
              <a:gd name="connsiteY25" fmla="*/ 17660 h 423801"/>
              <a:gd name="connsiteX26" fmla="*/ 1631491 w 4692614"/>
              <a:gd name="connsiteY26" fmla="*/ 70636 h 423801"/>
              <a:gd name="connsiteX27" fmla="*/ 3105728 w 4692614"/>
              <a:gd name="connsiteY27" fmla="*/ 70636 h 423801"/>
              <a:gd name="connsiteX28" fmla="*/ 3105728 w 4692614"/>
              <a:gd name="connsiteY28" fmla="*/ 17660 h 423801"/>
              <a:gd name="connsiteX29" fmla="*/ 894373 w 4692614"/>
              <a:gd name="connsiteY29" fmla="*/ 353166 h 423801"/>
              <a:gd name="connsiteX30" fmla="*/ 894373 w 4692614"/>
              <a:gd name="connsiteY30" fmla="*/ 52977 h 423801"/>
              <a:gd name="connsiteX31" fmla="*/ 3842846 w 4692614"/>
              <a:gd name="connsiteY31" fmla="*/ 52977 h 423801"/>
              <a:gd name="connsiteX32" fmla="*/ 3842846 w 469261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480640 w 4603404"/>
              <a:gd name="connsiteY23" fmla="*/ 165433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3958910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3958910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22043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66648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00086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603404 w 4603404"/>
              <a:gd name="connsiteY13" fmla="*/ 11152 h 423801"/>
              <a:gd name="connsiteX14" fmla="*/ 3966648 w 4603404"/>
              <a:gd name="connsiteY14" fmla="*/ 165433 h 423801"/>
              <a:gd name="connsiteX15" fmla="*/ 4525347 w 4603404"/>
              <a:gd name="connsiteY15" fmla="*/ 342014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0 w 4603404"/>
              <a:gd name="connsiteY22" fmla="*/ 330864 h 423801"/>
              <a:gd name="connsiteX23" fmla="*/ 569850 w 4603404"/>
              <a:gd name="connsiteY23" fmla="*/ 176585 h 423801"/>
              <a:gd name="connsiteX24" fmla="*/ 22302 w 4603404"/>
              <a:gd name="connsiteY24" fmla="*/ 11152 h 423801"/>
              <a:gd name="connsiteX0" fmla="*/ 1542281 w 4603404"/>
              <a:gd name="connsiteY0" fmla="*/ 17660 h 423801"/>
              <a:gd name="connsiteX1" fmla="*/ 1358001 w 4603404"/>
              <a:gd name="connsiteY1" fmla="*/ 35319 h 423801"/>
              <a:gd name="connsiteX2" fmla="*/ 989442 w 4603404"/>
              <a:gd name="connsiteY2" fmla="*/ 35318 h 423801"/>
              <a:gd name="connsiteX3" fmla="*/ 805162 w 4603404"/>
              <a:gd name="connsiteY3" fmla="*/ 52977 h 423801"/>
              <a:gd name="connsiteX4" fmla="*/ 989442 w 4603404"/>
              <a:gd name="connsiteY4" fmla="*/ 70636 h 423801"/>
              <a:gd name="connsiteX5" fmla="*/ 1542281 w 4603404"/>
              <a:gd name="connsiteY5" fmla="*/ 70636 h 423801"/>
              <a:gd name="connsiteX6" fmla="*/ 1542281 w 4603404"/>
              <a:gd name="connsiteY6" fmla="*/ 17660 h 423801"/>
              <a:gd name="connsiteX7" fmla="*/ 3016518 w 4603404"/>
              <a:gd name="connsiteY7" fmla="*/ 17660 h 423801"/>
              <a:gd name="connsiteX8" fmla="*/ 3200798 w 4603404"/>
              <a:gd name="connsiteY8" fmla="*/ 35319 h 423801"/>
              <a:gd name="connsiteX9" fmla="*/ 3569357 w 4603404"/>
              <a:gd name="connsiteY9" fmla="*/ 35318 h 423801"/>
              <a:gd name="connsiteX10" fmla="*/ 3753637 w 4603404"/>
              <a:gd name="connsiteY10" fmla="*/ 52977 h 423801"/>
              <a:gd name="connsiteX11" fmla="*/ 3569357 w 4603404"/>
              <a:gd name="connsiteY11" fmla="*/ 70636 h 423801"/>
              <a:gd name="connsiteX12" fmla="*/ 3016518 w 4603404"/>
              <a:gd name="connsiteY12" fmla="*/ 70636 h 423801"/>
              <a:gd name="connsiteX13" fmla="*/ 3016518 w 4603404"/>
              <a:gd name="connsiteY13" fmla="*/ 17660 h 423801"/>
              <a:gd name="connsiteX0" fmla="*/ 22302 w 4603404"/>
              <a:gd name="connsiteY0" fmla="*/ 11152 h 423801"/>
              <a:gd name="connsiteX1" fmla="*/ 1358002 w 4603404"/>
              <a:gd name="connsiteY1" fmla="*/ 1 h 423801"/>
              <a:gd name="connsiteX2" fmla="*/ 1542282 w 4603404"/>
              <a:gd name="connsiteY2" fmla="*/ 17660 h 423801"/>
              <a:gd name="connsiteX3" fmla="*/ 1358002 w 4603404"/>
              <a:gd name="connsiteY3" fmla="*/ 35319 h 423801"/>
              <a:gd name="connsiteX4" fmla="*/ 989442 w 4603404"/>
              <a:gd name="connsiteY4" fmla="*/ 35318 h 423801"/>
              <a:gd name="connsiteX5" fmla="*/ 805162 w 4603404"/>
              <a:gd name="connsiteY5" fmla="*/ 52977 h 423801"/>
              <a:gd name="connsiteX6" fmla="*/ 989442 w 4603404"/>
              <a:gd name="connsiteY6" fmla="*/ 70636 h 423801"/>
              <a:gd name="connsiteX7" fmla="*/ 3569357 w 4603404"/>
              <a:gd name="connsiteY7" fmla="*/ 70636 h 423801"/>
              <a:gd name="connsiteX8" fmla="*/ 3753637 w 4603404"/>
              <a:gd name="connsiteY8" fmla="*/ 52977 h 423801"/>
              <a:gd name="connsiteX9" fmla="*/ 3569357 w 4603404"/>
              <a:gd name="connsiteY9" fmla="*/ 35318 h 423801"/>
              <a:gd name="connsiteX10" fmla="*/ 3200797 w 4603404"/>
              <a:gd name="connsiteY10" fmla="*/ 35318 h 423801"/>
              <a:gd name="connsiteX11" fmla="*/ 3016517 w 4603404"/>
              <a:gd name="connsiteY11" fmla="*/ 17659 h 423801"/>
              <a:gd name="connsiteX12" fmla="*/ 3200797 w 4603404"/>
              <a:gd name="connsiteY12" fmla="*/ 0 h 423801"/>
              <a:gd name="connsiteX13" fmla="*/ 4550607 w 4603404"/>
              <a:gd name="connsiteY13" fmla="*/ 9331 h 423801"/>
              <a:gd name="connsiteX14" fmla="*/ 4014666 w 4603404"/>
              <a:gd name="connsiteY14" fmla="*/ 176584 h 423801"/>
              <a:gd name="connsiteX15" fmla="*/ 4555842 w 4603404"/>
              <a:gd name="connsiteY15" fmla="*/ 343835 h 423801"/>
              <a:gd name="connsiteX16" fmla="*/ 3753636 w 4603404"/>
              <a:gd name="connsiteY16" fmla="*/ 353166 h 423801"/>
              <a:gd name="connsiteX17" fmla="*/ 3753636 w 4603404"/>
              <a:gd name="connsiteY17" fmla="*/ 406142 h 423801"/>
              <a:gd name="connsiteX18" fmla="*/ 3569356 w 4603404"/>
              <a:gd name="connsiteY18" fmla="*/ 423801 h 423801"/>
              <a:gd name="connsiteX19" fmla="*/ 989442 w 4603404"/>
              <a:gd name="connsiteY19" fmla="*/ 423801 h 423801"/>
              <a:gd name="connsiteX20" fmla="*/ 805162 w 4603404"/>
              <a:gd name="connsiteY20" fmla="*/ 406142 h 423801"/>
              <a:gd name="connsiteX21" fmla="*/ 805163 w 4603404"/>
              <a:gd name="connsiteY21" fmla="*/ 353166 h 423801"/>
              <a:gd name="connsiteX22" fmla="*/ 11151 w 4603404"/>
              <a:gd name="connsiteY22" fmla="*/ 342015 h 423801"/>
              <a:gd name="connsiteX23" fmla="*/ 647907 w 4603404"/>
              <a:gd name="connsiteY23" fmla="*/ 198886 h 423801"/>
              <a:gd name="connsiteX24" fmla="*/ 22302 w 4603404"/>
              <a:gd name="connsiteY24" fmla="*/ 11152 h 423801"/>
              <a:gd name="connsiteX25" fmla="*/ 1542281 w 4603404"/>
              <a:gd name="connsiteY25" fmla="*/ 17660 h 423801"/>
              <a:gd name="connsiteX26" fmla="*/ 1542281 w 4603404"/>
              <a:gd name="connsiteY26" fmla="*/ 70636 h 423801"/>
              <a:gd name="connsiteX27" fmla="*/ 3016518 w 4603404"/>
              <a:gd name="connsiteY27" fmla="*/ 70636 h 423801"/>
              <a:gd name="connsiteX28" fmla="*/ 3016518 w 4603404"/>
              <a:gd name="connsiteY28" fmla="*/ 17660 h 423801"/>
              <a:gd name="connsiteX29" fmla="*/ 805163 w 4603404"/>
              <a:gd name="connsiteY29" fmla="*/ 353166 h 423801"/>
              <a:gd name="connsiteX30" fmla="*/ 805163 w 4603404"/>
              <a:gd name="connsiteY30" fmla="*/ 52977 h 423801"/>
              <a:gd name="connsiteX31" fmla="*/ 3753636 w 4603404"/>
              <a:gd name="connsiteY31" fmla="*/ 52977 h 423801"/>
              <a:gd name="connsiteX32" fmla="*/ 3753636 w 4603404"/>
              <a:gd name="connsiteY32" fmla="*/ 353166 h 42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03404" h="423801" stroke="0" extrusionOk="0">
                <a:moveTo>
                  <a:pt x="22302" y="11152"/>
                </a:moveTo>
                <a:lnTo>
                  <a:pt x="1358002" y="1"/>
                </a:lnTo>
                <a:cubicBezTo>
                  <a:pt x="1459777" y="1"/>
                  <a:pt x="1542282" y="7907"/>
                  <a:pt x="1542282" y="17660"/>
                </a:cubicBezTo>
                <a:cubicBezTo>
                  <a:pt x="1542282" y="27413"/>
                  <a:pt x="1459777" y="35319"/>
                  <a:pt x="1358002" y="35319"/>
                </a:cubicBezTo>
                <a:lnTo>
                  <a:pt x="989442" y="35318"/>
                </a:lnTo>
                <a:cubicBezTo>
                  <a:pt x="887667" y="35318"/>
                  <a:pt x="805162" y="43224"/>
                  <a:pt x="805162" y="52977"/>
                </a:cubicBezTo>
                <a:cubicBezTo>
                  <a:pt x="805162" y="62730"/>
                  <a:pt x="887667" y="70636"/>
                  <a:pt x="989442" y="70636"/>
                </a:cubicBezTo>
                <a:lnTo>
                  <a:pt x="3569357" y="70636"/>
                </a:lnTo>
                <a:cubicBezTo>
                  <a:pt x="3671132" y="70636"/>
                  <a:pt x="3753637" y="62730"/>
                  <a:pt x="3753637" y="52977"/>
                </a:cubicBezTo>
                <a:cubicBezTo>
                  <a:pt x="3753637" y="43224"/>
                  <a:pt x="3671132" y="35318"/>
                  <a:pt x="3569357" y="35318"/>
                </a:cubicBezTo>
                <a:lnTo>
                  <a:pt x="3200797" y="35318"/>
                </a:lnTo>
                <a:cubicBezTo>
                  <a:pt x="3099022" y="35318"/>
                  <a:pt x="3016517" y="27412"/>
                  <a:pt x="3016517" y="17659"/>
                </a:cubicBezTo>
                <a:cubicBezTo>
                  <a:pt x="3016517" y="7906"/>
                  <a:pt x="3099022" y="0"/>
                  <a:pt x="3200797" y="0"/>
                </a:cubicBezTo>
                <a:lnTo>
                  <a:pt x="4603404" y="11152"/>
                </a:lnTo>
                <a:lnTo>
                  <a:pt x="3966648" y="165433"/>
                </a:lnTo>
                <a:lnTo>
                  <a:pt x="4525347" y="342014"/>
                </a:lnTo>
                <a:lnTo>
                  <a:pt x="3753636" y="353166"/>
                </a:lnTo>
                <a:lnTo>
                  <a:pt x="3753636" y="406142"/>
                </a:lnTo>
                <a:cubicBezTo>
                  <a:pt x="3753636" y="415895"/>
                  <a:pt x="3671131" y="423801"/>
                  <a:pt x="3569356" y="423801"/>
                </a:cubicBezTo>
                <a:lnTo>
                  <a:pt x="989442" y="423801"/>
                </a:lnTo>
                <a:cubicBezTo>
                  <a:pt x="887667" y="423801"/>
                  <a:pt x="805162" y="415895"/>
                  <a:pt x="805162" y="406142"/>
                </a:cubicBezTo>
                <a:cubicBezTo>
                  <a:pt x="805162" y="388483"/>
                  <a:pt x="805163" y="370825"/>
                  <a:pt x="805163" y="353166"/>
                </a:cubicBezTo>
                <a:lnTo>
                  <a:pt x="0" y="330864"/>
                </a:lnTo>
                <a:lnTo>
                  <a:pt x="569850" y="176585"/>
                </a:lnTo>
                <a:lnTo>
                  <a:pt x="22302" y="11152"/>
                </a:lnTo>
                <a:close/>
              </a:path>
              <a:path w="4603404" h="423801" fill="darkenLess" stroke="0" extrusionOk="0">
                <a:moveTo>
                  <a:pt x="1542281" y="17660"/>
                </a:moveTo>
                <a:lnTo>
                  <a:pt x="1358001" y="35319"/>
                </a:lnTo>
                <a:lnTo>
                  <a:pt x="989442" y="35318"/>
                </a:lnTo>
                <a:cubicBezTo>
                  <a:pt x="887667" y="35318"/>
                  <a:pt x="805162" y="43224"/>
                  <a:pt x="805162" y="52977"/>
                </a:cubicBezTo>
                <a:cubicBezTo>
                  <a:pt x="805162" y="62730"/>
                  <a:pt x="887667" y="70636"/>
                  <a:pt x="989442" y="70636"/>
                </a:cubicBezTo>
                <a:lnTo>
                  <a:pt x="1542281" y="70636"/>
                </a:lnTo>
                <a:lnTo>
                  <a:pt x="1542281" y="17660"/>
                </a:lnTo>
                <a:close/>
                <a:moveTo>
                  <a:pt x="3016518" y="17660"/>
                </a:moveTo>
                <a:cubicBezTo>
                  <a:pt x="3016518" y="27413"/>
                  <a:pt x="3099023" y="35319"/>
                  <a:pt x="3200798" y="35319"/>
                </a:cubicBezTo>
                <a:lnTo>
                  <a:pt x="3569357" y="35318"/>
                </a:lnTo>
                <a:cubicBezTo>
                  <a:pt x="3671132" y="35318"/>
                  <a:pt x="3753637" y="43224"/>
                  <a:pt x="3753637" y="52977"/>
                </a:cubicBezTo>
                <a:cubicBezTo>
                  <a:pt x="3753637" y="62730"/>
                  <a:pt x="3671132" y="70636"/>
                  <a:pt x="3569357" y="70636"/>
                </a:cubicBezTo>
                <a:lnTo>
                  <a:pt x="3016518" y="70636"/>
                </a:lnTo>
                <a:lnTo>
                  <a:pt x="3016518" y="17660"/>
                </a:lnTo>
                <a:close/>
              </a:path>
              <a:path w="4603404" h="423801" fill="none" extrusionOk="0">
                <a:moveTo>
                  <a:pt x="22302" y="11152"/>
                </a:moveTo>
                <a:lnTo>
                  <a:pt x="1358002" y="1"/>
                </a:lnTo>
                <a:cubicBezTo>
                  <a:pt x="1459777" y="1"/>
                  <a:pt x="1542282" y="7907"/>
                  <a:pt x="1542282" y="17660"/>
                </a:cubicBezTo>
                <a:cubicBezTo>
                  <a:pt x="1542282" y="27413"/>
                  <a:pt x="1459777" y="35319"/>
                  <a:pt x="1358002" y="35319"/>
                </a:cubicBezTo>
                <a:lnTo>
                  <a:pt x="989442" y="35318"/>
                </a:lnTo>
                <a:cubicBezTo>
                  <a:pt x="887667" y="35318"/>
                  <a:pt x="805162" y="43224"/>
                  <a:pt x="805162" y="52977"/>
                </a:cubicBezTo>
                <a:cubicBezTo>
                  <a:pt x="805162" y="62730"/>
                  <a:pt x="887667" y="70636"/>
                  <a:pt x="989442" y="70636"/>
                </a:cubicBezTo>
                <a:lnTo>
                  <a:pt x="3569357" y="70636"/>
                </a:lnTo>
                <a:cubicBezTo>
                  <a:pt x="3671132" y="70636"/>
                  <a:pt x="3753637" y="62730"/>
                  <a:pt x="3753637" y="52977"/>
                </a:cubicBezTo>
                <a:cubicBezTo>
                  <a:pt x="3753637" y="43224"/>
                  <a:pt x="3671132" y="35318"/>
                  <a:pt x="3569357" y="35318"/>
                </a:cubicBezTo>
                <a:lnTo>
                  <a:pt x="3200797" y="35318"/>
                </a:lnTo>
                <a:cubicBezTo>
                  <a:pt x="3099022" y="35318"/>
                  <a:pt x="3016517" y="27412"/>
                  <a:pt x="3016517" y="17659"/>
                </a:cubicBezTo>
                <a:cubicBezTo>
                  <a:pt x="3016517" y="7906"/>
                  <a:pt x="3099022" y="0"/>
                  <a:pt x="3200797" y="0"/>
                </a:cubicBezTo>
                <a:lnTo>
                  <a:pt x="4550607" y="9331"/>
                </a:lnTo>
                <a:lnTo>
                  <a:pt x="4014666" y="176584"/>
                </a:lnTo>
                <a:lnTo>
                  <a:pt x="4555842" y="343835"/>
                </a:lnTo>
                <a:lnTo>
                  <a:pt x="3753636" y="353166"/>
                </a:lnTo>
                <a:lnTo>
                  <a:pt x="3753636" y="406142"/>
                </a:lnTo>
                <a:cubicBezTo>
                  <a:pt x="3753636" y="415895"/>
                  <a:pt x="3671131" y="423801"/>
                  <a:pt x="3569356" y="423801"/>
                </a:cubicBezTo>
                <a:lnTo>
                  <a:pt x="989442" y="423801"/>
                </a:lnTo>
                <a:cubicBezTo>
                  <a:pt x="887667" y="423801"/>
                  <a:pt x="805162" y="415895"/>
                  <a:pt x="805162" y="406142"/>
                </a:cubicBezTo>
                <a:cubicBezTo>
                  <a:pt x="805162" y="388483"/>
                  <a:pt x="805163" y="370825"/>
                  <a:pt x="805163" y="353166"/>
                </a:cubicBezTo>
                <a:lnTo>
                  <a:pt x="11151" y="342015"/>
                </a:lnTo>
                <a:lnTo>
                  <a:pt x="647907" y="198886"/>
                </a:lnTo>
                <a:lnTo>
                  <a:pt x="22302" y="11152"/>
                </a:lnTo>
                <a:close/>
                <a:moveTo>
                  <a:pt x="1542281" y="17660"/>
                </a:moveTo>
                <a:lnTo>
                  <a:pt x="1542281" y="70636"/>
                </a:lnTo>
                <a:moveTo>
                  <a:pt x="3016518" y="70636"/>
                </a:moveTo>
                <a:lnTo>
                  <a:pt x="3016518" y="17660"/>
                </a:lnTo>
                <a:moveTo>
                  <a:pt x="805163" y="353166"/>
                </a:moveTo>
                <a:lnTo>
                  <a:pt x="805163" y="52977"/>
                </a:lnTo>
                <a:moveTo>
                  <a:pt x="3753636" y="52977"/>
                </a:moveTo>
                <a:lnTo>
                  <a:pt x="3753636" y="353166"/>
                </a:lnTo>
              </a:path>
            </a:pathLst>
          </a:custGeom>
          <a:solidFill>
            <a:srgbClr val="FFC000"/>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50" normalizeH="0" baseline="0" noProof="0" dirty="0">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Una </a:t>
            </a:r>
            <a:r>
              <a:rPr kumimoji="0" lang="en-US" sz="800" b="1" i="0" u="none" strike="noStrike" kern="1200" cap="none" spc="50" normalizeH="0" baseline="0" noProof="0" dirty="0" err="1">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quidem</a:t>
            </a:r>
            <a:r>
              <a:rPr kumimoji="0" lang="en-US" sz="800" b="1" i="0" u="none" strike="noStrike" kern="1200" cap="none" spc="50" normalizeH="0" baseline="0" noProof="0" dirty="0">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 </a:t>
            </a:r>
            <a:r>
              <a:rPr kumimoji="0" lang="en-US" sz="800" b="1" i="0" u="none" strike="noStrike" kern="1200" cap="none" spc="50" normalizeH="0" baseline="0" noProof="0" dirty="0" err="1">
                <a:ln w="0"/>
                <a:solidFill>
                  <a:prstClr val="black">
                    <a:lumMod val="75000"/>
                    <a:lumOff val="25000"/>
                  </a:prstClr>
                </a:solidFill>
                <a:effectLst>
                  <a:innerShdw blurRad="63500" dist="50800" dir="13500000">
                    <a:srgbClr val="000000">
                      <a:alpha val="50000"/>
                    </a:srgbClr>
                  </a:innerShdw>
                </a:effectLst>
                <a:uLnTx/>
                <a:uFillTx/>
                <a:latin typeface="Felix Titling" panose="04060505060202020A04" pitchFamily="82" charset="0"/>
                <a:ea typeface="+mn-ea"/>
                <a:cs typeface="+mn-cs"/>
              </a:rPr>
              <a:t>vectare</a:t>
            </a:r>
            <a:endParaRPr kumimoji="0" lang="en-GB" sz="8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22" name="Title 1">
            <a:extLst>
              <a:ext uri="{FF2B5EF4-FFF2-40B4-BE49-F238E27FC236}">
                <a16:creationId xmlns:a16="http://schemas.microsoft.com/office/drawing/2014/main" id="{7935ABE9-F92E-8C2A-8630-689E1633FD66}"/>
              </a:ext>
            </a:extLst>
          </p:cNvPr>
          <p:cNvSpPr txBox="1">
            <a:spLocks/>
          </p:cNvSpPr>
          <p:nvPr userDrawn="1"/>
        </p:nvSpPr>
        <p:spPr>
          <a:xfrm>
            <a:off x="7297037" y="1819596"/>
            <a:ext cx="3931849" cy="2876200"/>
          </a:xfrm>
          <a:prstGeom prst="rect">
            <a:avLst/>
          </a:prstGeom>
        </p:spPr>
        <p:txBody>
          <a:bodyPr/>
          <a:lst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a:lstStyle>
          <a:p>
            <a:pPr algn="l" defTabSz="914400" rtl="0" eaLnBrk="1" fontAlgn="auto" latinLnBrk="0" hangingPunct="1">
              <a:lnSpc>
                <a:spcPct val="100000"/>
              </a:lnSpc>
              <a:spcBef>
                <a:spcPct val="0"/>
              </a:spcBef>
              <a:spcAft>
                <a:spcPts val="0"/>
              </a:spcAft>
              <a:buNone/>
            </a:pPr>
            <a:r>
              <a:rPr lang="en-GB" sz="3200" b="1" kern="1200" cap="all" spc="-150" baseline="0" dirty="0">
                <a:solidFill>
                  <a:schemeClr val="bg1"/>
                </a:solidFill>
                <a:effectLst>
                  <a:outerShdw blurRad="38100" dist="38100" dir="2700000" algn="tl">
                    <a:srgbClr val="000000">
                      <a:alpha val="43137"/>
                    </a:srgbClr>
                  </a:outerShdw>
                </a:effectLst>
                <a:latin typeface="+mj-lt"/>
                <a:ea typeface="+mj-ea"/>
                <a:cs typeface="+mj-cs"/>
              </a:rPr>
              <a:t>M</a:t>
            </a:r>
            <a:r>
              <a:rPr lang="en-GB" sz="3200" b="1" kern="1200" cap="all" spc="-150" baseline="0" dirty="0">
                <a:solidFill>
                  <a:schemeClr val="bg1"/>
                </a:solidFill>
                <a:latin typeface="+mj-lt"/>
                <a:ea typeface="+mj-ea"/>
                <a:cs typeface="+mj-cs"/>
              </a:rPr>
              <a:t>ovement </a:t>
            </a:r>
            <a:r>
              <a:rPr lang="en-GB" sz="3200" b="1" kern="1200" cap="all" spc="-150" baseline="0" dirty="0">
                <a:solidFill>
                  <a:schemeClr val="bg1"/>
                </a:solidFill>
                <a:effectLst>
                  <a:outerShdw blurRad="38100" dist="38100" dir="2700000" algn="tl">
                    <a:srgbClr val="000000">
                      <a:alpha val="43137"/>
                    </a:srgbClr>
                  </a:outerShdw>
                </a:effectLst>
                <a:latin typeface="+mj-lt"/>
                <a:ea typeface="+mj-ea"/>
                <a:cs typeface="+mj-cs"/>
              </a:rPr>
              <a:t>c</a:t>
            </a:r>
            <a:r>
              <a:rPr lang="en-GB" sz="3200" b="1" kern="1200" cap="all" spc="-150" baseline="0" dirty="0">
                <a:solidFill>
                  <a:schemeClr val="bg1"/>
                </a:solidFill>
                <a:latin typeface="+mj-lt"/>
                <a:ea typeface="+mj-ea"/>
                <a:cs typeface="+mj-cs"/>
              </a:rPr>
              <a:t>oordination</a:t>
            </a:r>
            <a:br>
              <a:rPr lang="pl-PL" sz="3200" b="1" kern="1200" cap="all" spc="-150" baseline="0" dirty="0">
                <a:solidFill>
                  <a:schemeClr val="bg1"/>
                </a:solidFill>
                <a:latin typeface="+mj-lt"/>
                <a:ea typeface="+mj-ea"/>
                <a:cs typeface="+mj-cs"/>
              </a:rPr>
            </a:br>
            <a:r>
              <a:rPr lang="en-GB" sz="3200" b="1" kern="1200" cap="all" spc="-150" baseline="0" dirty="0">
                <a:solidFill>
                  <a:schemeClr val="bg1"/>
                </a:solidFill>
                <a:effectLst>
                  <a:outerShdw blurRad="38100" dist="38100" dir="2700000" algn="tl">
                    <a:srgbClr val="000000">
                      <a:alpha val="43137"/>
                    </a:srgbClr>
                  </a:outerShdw>
                </a:effectLst>
                <a:latin typeface="+mj-lt"/>
                <a:ea typeface="+mj-ea"/>
                <a:cs typeface="+mj-cs"/>
              </a:rPr>
              <a:t>c</a:t>
            </a:r>
            <a:r>
              <a:rPr lang="en-GB" sz="3200" b="1" kern="1200" cap="all" spc="-150" baseline="0" dirty="0">
                <a:solidFill>
                  <a:schemeClr val="bg1"/>
                </a:solidFill>
                <a:latin typeface="+mj-lt"/>
                <a:ea typeface="+mj-ea"/>
                <a:cs typeface="+mj-cs"/>
              </a:rPr>
              <a:t>entre </a:t>
            </a:r>
            <a:br>
              <a:rPr lang="en-GB" sz="3200" b="1" kern="1200" cap="all" spc="-150" baseline="0" dirty="0">
                <a:solidFill>
                  <a:schemeClr val="bg1"/>
                </a:solidFill>
                <a:latin typeface="+mj-lt"/>
                <a:ea typeface="+mj-ea"/>
                <a:cs typeface="+mj-cs"/>
              </a:rPr>
            </a:br>
            <a:r>
              <a:rPr lang="en-GB" sz="3200" b="1" kern="1200" cap="all" spc="-150" baseline="0" dirty="0">
                <a:solidFill>
                  <a:schemeClr val="bg1"/>
                </a:solidFill>
                <a:effectLst>
                  <a:outerShdw blurRad="38100" dist="38100" dir="2700000" algn="tl">
                    <a:srgbClr val="000000">
                      <a:alpha val="43137"/>
                    </a:srgbClr>
                  </a:outerShdw>
                </a:effectLst>
                <a:latin typeface="+mj-lt"/>
                <a:ea typeface="+mj-ea"/>
                <a:cs typeface="+mj-cs"/>
              </a:rPr>
              <a:t>E</a:t>
            </a:r>
            <a:r>
              <a:rPr lang="en-GB" sz="3200" b="1" kern="1200" cap="all" spc="-150" baseline="0" dirty="0">
                <a:solidFill>
                  <a:schemeClr val="bg1"/>
                </a:solidFill>
                <a:latin typeface="+mj-lt"/>
                <a:ea typeface="+mj-ea"/>
                <a:cs typeface="+mj-cs"/>
              </a:rPr>
              <a:t>urope</a:t>
            </a:r>
          </a:p>
        </p:txBody>
      </p:sp>
    </p:spTree>
    <p:extLst>
      <p:ext uri="{BB962C8B-B14F-4D97-AF65-F5344CB8AC3E}">
        <p14:creationId xmlns:p14="http://schemas.microsoft.com/office/powerpoint/2010/main" val="293434946"/>
      </p:ext>
    </p:extLst>
  </p:cSld>
  <p:clrMap bg1="lt1" tx1="dk1" bg2="lt2" tx2="dk2" accent1="accent1" accent2="accent2" accent3="accent3" accent4="accent4" accent5="accent5" accent6="accent6" hlink="hlink" folHlink="folHlink"/>
  <p:sldLayoutIdLst>
    <p:sldLayoutId id="2147502256" r:id="rId1"/>
    <p:sldLayoutId id="2147502152" r:id="rId2"/>
    <p:sldLayoutId id="2147502257" r:id="rId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7E7734C-4A13-4559-83EF-C012059B11AF}"/>
              </a:ext>
            </a:extLst>
          </p:cNvPr>
          <p:cNvGrpSpPr/>
          <p:nvPr userDrawn="1"/>
        </p:nvGrpSpPr>
        <p:grpSpPr>
          <a:xfrm>
            <a:off x="-748663" y="0"/>
            <a:ext cx="8994070" cy="7509123"/>
            <a:chOff x="-731331" y="-1"/>
            <a:chExt cx="8994070" cy="7509123"/>
          </a:xfrm>
        </p:grpSpPr>
        <p:sp>
          <p:nvSpPr>
            <p:cNvPr id="7" name="Freeform: Shape 21">
              <a:extLst>
                <a:ext uri="{FF2B5EF4-FFF2-40B4-BE49-F238E27FC236}">
                  <a16:creationId xmlns:a16="http://schemas.microsoft.com/office/drawing/2014/main" id="{8471301E-8E93-4B4F-BCAE-9714571192DA}"/>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1">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ZA" dirty="0">
                <a:solidFill>
                  <a:prstClr val="black"/>
                </a:solidFill>
              </a:endParaRPr>
            </a:p>
          </p:txBody>
        </p:sp>
        <p:sp>
          <p:nvSpPr>
            <p:cNvPr id="8" name="Freeform: Shape 22">
              <a:extLst>
                <a:ext uri="{FF2B5EF4-FFF2-40B4-BE49-F238E27FC236}">
                  <a16:creationId xmlns:a16="http://schemas.microsoft.com/office/drawing/2014/main" id="{E71722AE-823A-40E5-8EC3-62F4D18B127F}"/>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ZA" dirty="0">
                <a:solidFill>
                  <a:prstClr val="black"/>
                </a:solidFill>
              </a:endParaRPr>
            </a:p>
          </p:txBody>
        </p:sp>
      </p:gr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a:t>Click to edit Master title style</a:t>
            </a:r>
            <a:endParaRPr lang="en-ZA" dirty="0"/>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ZA">
                <a:solidFill>
                  <a:prstClr val="black">
                    <a:lumMod val="75000"/>
                    <a:lumOff val="25000"/>
                  </a:prstClr>
                </a:solidFill>
              </a:rPr>
              <a:t>Wednesday, 11 January 2023</a:t>
            </a:r>
            <a:endParaRPr lang="en-ZA" dirty="0">
              <a:solidFill>
                <a:prstClr val="black">
                  <a:lumMod val="75000"/>
                  <a:lumOff val="25000"/>
                </a:prstClr>
              </a:solidFill>
            </a:endParaRPr>
          </a:p>
        </p:txBody>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039475" y="66975"/>
            <a:ext cx="1152525" cy="1162050"/>
          </a:xfrm>
          <a:prstGeom prst="rect">
            <a:avLst/>
          </a:prstGeom>
        </p:spPr>
      </p:pic>
      <p:sp>
        <p:nvSpPr>
          <p:cNvPr id="10" name="Footer Placeholder 4">
            <a:extLst>
              <a:ext uri="{FF2B5EF4-FFF2-40B4-BE49-F238E27FC236}">
                <a16:creationId xmlns:a16="http://schemas.microsoft.com/office/drawing/2014/main" id="{D5A09974-7FFB-24DA-E663-6123CEDB6E43}"/>
              </a:ext>
            </a:extLst>
          </p:cNvPr>
          <p:cNvSpPr txBox="1">
            <a:spLocks/>
          </p:cNvSpPr>
          <p:nvPr userDrawn="1"/>
        </p:nvSpPr>
        <p:spPr>
          <a:xfrm>
            <a:off x="9702600" y="6365893"/>
            <a:ext cx="4114800" cy="226714"/>
          </a:xfrm>
          <a:prstGeom prst="rect">
            <a:avLst/>
          </a:prstGeom>
        </p:spPr>
        <p:txBody>
          <a:bodyPr vert="horz" lIns="0" tIns="0" rIns="0" bIns="0" rtlCol="0" anchor="ctr"/>
          <a:lstStyle>
            <a:defPPr>
              <a:defRPr lang="en-US"/>
            </a:defPPr>
            <a:lvl1pPr algn="l" rtl="0" fontAlgn="base">
              <a:spcBef>
                <a:spcPct val="0"/>
              </a:spcBef>
              <a:spcAft>
                <a:spcPct val="0"/>
              </a:spcAft>
              <a:defRPr sz="1200" kern="1200">
                <a:solidFill>
                  <a:schemeClr val="tx1">
                    <a:lumMod val="75000"/>
                    <a:lumOff val="25000"/>
                  </a:schemeClr>
                </a:solidFill>
                <a:latin typeface="Arial" pitchFamily="34" charset="0"/>
                <a:ea typeface="+mn-ea"/>
                <a:cs typeface="Arial" pitchFamily="34" charset="0"/>
              </a:defRPr>
            </a:lvl1pPr>
            <a:lvl2pPr marL="457200" algn="l" rtl="0" fontAlgn="base">
              <a:spcBef>
                <a:spcPct val="0"/>
              </a:spcBef>
              <a:spcAft>
                <a:spcPct val="0"/>
              </a:spcAft>
              <a:defRPr sz="20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a:lstStyle>
          <a:p>
            <a:fld id="{8314DF1C-F3AE-4DD8-9299-7B452D701B04}" type="slidenum">
              <a:rPr lang="en-ZA" smtClean="0">
                <a:solidFill>
                  <a:prstClr val="black">
                    <a:lumMod val="75000"/>
                    <a:lumOff val="25000"/>
                  </a:prstClr>
                </a:solidFill>
              </a:rPr>
              <a:t>‹#›</a:t>
            </a:fld>
            <a:endParaRPr lang="en-ZA" dirty="0">
              <a:solidFill>
                <a:prstClr val="black">
                  <a:lumMod val="75000"/>
                  <a:lumOff val="25000"/>
                </a:prstClr>
              </a:solidFill>
            </a:endParaRPr>
          </a:p>
        </p:txBody>
      </p:sp>
    </p:spTree>
    <p:extLst>
      <p:ext uri="{BB962C8B-B14F-4D97-AF65-F5344CB8AC3E}">
        <p14:creationId xmlns:p14="http://schemas.microsoft.com/office/powerpoint/2010/main" val="2632232906"/>
      </p:ext>
    </p:extLst>
  </p:cSld>
  <p:clrMap bg1="lt1" tx1="dk1" bg2="lt2" tx2="dk2" accent1="accent1" accent2="accent2" accent3="accent3" accent4="accent4" accent5="accent5" accent6="accent6" hlink="hlink" folHlink="folHlink"/>
  <p:sldLayoutIdLst>
    <p:sldLayoutId id="2147502259" r:id="rId1"/>
    <p:sldLayoutId id="2147502260" r:id="rId2"/>
    <p:sldLayoutId id="2147502261" r:id="rId3"/>
    <p:sldLayoutId id="2147502262" r:id="rId4"/>
    <p:sldLayoutId id="2147502263" r:id="rId5"/>
    <p:sldLayoutId id="2147502264" r:id="rId6"/>
    <p:sldLayoutId id="2147502265" r:id="rId7"/>
    <p:sldLayoutId id="2147502266" r:id="rId8"/>
    <p:sldLayoutId id="2147502267" r:id="rId9"/>
    <p:sldLayoutId id="2147502268" r:id="rId10"/>
    <p:sldLayoutId id="2147502269" r:id="rId11"/>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72A38416-A160-77F1-5750-2B9AB7A50551}"/>
              </a:ext>
            </a:extLst>
          </p:cNvPr>
          <p:cNvSpPr txBox="1">
            <a:spLocks/>
          </p:cNvSpPr>
          <p:nvPr/>
        </p:nvSpPr>
        <p:spPr>
          <a:xfrm>
            <a:off x="7039155" y="4087168"/>
            <a:ext cx="5049867" cy="2494787"/>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tabLst>
                <a:tab pos="1257300" algn="l"/>
              </a:tabLst>
            </a:pPr>
            <a:r>
              <a:rPr lang="en-GB" sz="1800" b="1" i="1" kern="1200" cap="none" baseline="0" dirty="0">
                <a:solidFill>
                  <a:schemeClr val="bg1"/>
                </a:solidFill>
                <a:latin typeface="Calibri" panose="020F0502020204030204" pitchFamily="34" charset="0"/>
                <a:ea typeface="+mn-ea"/>
                <a:cs typeface="Calibri" panose="020F0502020204030204" pitchFamily="34" charset="0"/>
              </a:rPr>
              <a:t>77th ST meeting in Bruges, BEL, </a:t>
            </a:r>
          </a:p>
          <a:p>
            <a:pPr marL="0" indent="0" algn="ctr" fontAlgn="auto">
              <a:spcAft>
                <a:spcPts val="0"/>
              </a:spcAft>
              <a:buNone/>
              <a:tabLst>
                <a:tab pos="1257300" algn="l"/>
              </a:tabLst>
            </a:pPr>
            <a:r>
              <a:rPr lang="en-GB" sz="1800" b="1" i="1" kern="1200" cap="none" baseline="0" dirty="0">
                <a:solidFill>
                  <a:schemeClr val="bg1"/>
                </a:solidFill>
                <a:latin typeface="Calibri" panose="020F0502020204030204" pitchFamily="34" charset="0"/>
                <a:ea typeface="+mn-ea"/>
                <a:cs typeface="Calibri" panose="020F0502020204030204" pitchFamily="34" charset="0"/>
              </a:rPr>
              <a:t>25</a:t>
            </a:r>
            <a:r>
              <a:rPr lang="en-GB" sz="1800" b="1" i="1" kern="1200" cap="none" baseline="30000" dirty="0">
                <a:solidFill>
                  <a:schemeClr val="bg1"/>
                </a:solidFill>
                <a:latin typeface="Calibri" panose="020F0502020204030204" pitchFamily="34" charset="0"/>
                <a:ea typeface="+mn-ea"/>
                <a:cs typeface="Calibri" panose="020F0502020204030204" pitchFamily="34" charset="0"/>
              </a:rPr>
              <a:t>th</a:t>
            </a:r>
            <a:r>
              <a:rPr lang="en-GB" sz="1800" b="1" i="1" kern="1200" cap="none" baseline="0" dirty="0">
                <a:solidFill>
                  <a:schemeClr val="bg1"/>
                </a:solidFill>
                <a:latin typeface="Calibri" panose="020F0502020204030204" pitchFamily="34" charset="0"/>
                <a:ea typeface="+mn-ea"/>
                <a:cs typeface="Calibri" panose="020F0502020204030204" pitchFamily="34" charset="0"/>
              </a:rPr>
              <a:t> </a:t>
            </a:r>
            <a:r>
              <a:rPr lang="en-GB" sz="1800" b="1" i="1" kern="1200" cap="none" baseline="0">
                <a:solidFill>
                  <a:schemeClr val="bg1"/>
                </a:solidFill>
                <a:latin typeface="Calibri" panose="020F0502020204030204" pitchFamily="34" charset="0"/>
                <a:ea typeface="+mn-ea"/>
                <a:cs typeface="Calibri" panose="020F0502020204030204" pitchFamily="34" charset="0"/>
              </a:rPr>
              <a:t>of September 2025</a:t>
            </a:r>
            <a:endParaRPr lang="en-GB" sz="1800" b="1" i="1" kern="1200" cap="none" baseline="0" dirty="0">
              <a:solidFill>
                <a:schemeClr val="bg1"/>
              </a:solidFill>
              <a:latin typeface="Calibri" panose="020F0502020204030204" pitchFamily="34" charset="0"/>
              <a:ea typeface="+mn-ea"/>
              <a:cs typeface="Calibri" panose="020F0502020204030204" pitchFamily="34" charset="0"/>
            </a:endParaRPr>
          </a:p>
          <a:p>
            <a:pPr marL="0" indent="0" fontAlgn="auto">
              <a:spcAft>
                <a:spcPts val="0"/>
              </a:spcAft>
              <a:buNone/>
              <a:tabLst>
                <a:tab pos="1257300" algn="l"/>
              </a:tabLst>
            </a:pPr>
            <a:endParaRPr lang="en-GB" sz="1800" b="1" i="1" kern="1200" cap="none" baseline="0" dirty="0">
              <a:solidFill>
                <a:schemeClr val="bg1"/>
              </a:solidFill>
              <a:latin typeface="Calibri" panose="020F0502020204030204" pitchFamily="34" charset="0"/>
              <a:ea typeface="+mn-ea"/>
              <a:cs typeface="Calibri" panose="020F0502020204030204" pitchFamily="34" charset="0"/>
            </a:endParaRPr>
          </a:p>
          <a:p>
            <a:pPr marL="0" indent="0" fontAlgn="auto">
              <a:spcAft>
                <a:spcPts val="0"/>
              </a:spcAft>
              <a:buNone/>
              <a:tabLst>
                <a:tab pos="1257300" algn="l"/>
              </a:tabLst>
            </a:pPr>
            <a:r>
              <a:rPr lang="en-GB" sz="1800" b="1" i="1" kern="1200" cap="none" baseline="0" dirty="0">
                <a:solidFill>
                  <a:schemeClr val="bg1"/>
                </a:solidFill>
                <a:latin typeface="Calibri" panose="020F0502020204030204" pitchFamily="34" charset="0"/>
                <a:ea typeface="+mn-ea"/>
                <a:cs typeface="Calibri" panose="020F0502020204030204" pitchFamily="34" charset="0"/>
              </a:rPr>
              <a:t>NAME</a:t>
            </a:r>
            <a:r>
              <a:rPr lang="pl-PL" sz="1800" b="1" i="1" kern="1200" cap="none" baseline="0" dirty="0">
                <a:solidFill>
                  <a:schemeClr val="bg1"/>
                </a:solidFill>
                <a:latin typeface="Calibri" panose="020F0502020204030204" pitchFamily="34" charset="0"/>
                <a:ea typeface="+mn-ea"/>
                <a:cs typeface="Calibri" panose="020F0502020204030204" pitchFamily="34" charset="0"/>
              </a:rPr>
              <a:t>:	</a:t>
            </a:r>
            <a:r>
              <a:rPr lang="en-GB" sz="1800" b="1" i="1" kern="1200" cap="none" baseline="0" dirty="0">
                <a:solidFill>
                  <a:schemeClr val="bg1"/>
                </a:solidFill>
                <a:latin typeface="Calibri" panose="020F0502020204030204" pitchFamily="34" charset="0"/>
                <a:ea typeface="+mn-ea"/>
                <a:cs typeface="Calibri" panose="020F0502020204030204" pitchFamily="34" charset="0"/>
              </a:rPr>
              <a:t>	</a:t>
            </a:r>
          </a:p>
          <a:p>
            <a:pPr marL="0" indent="0" fontAlgn="auto">
              <a:spcAft>
                <a:spcPts val="0"/>
              </a:spcAft>
              <a:buNone/>
              <a:tabLst>
                <a:tab pos="1257300" algn="l"/>
              </a:tabLst>
            </a:pPr>
            <a:r>
              <a:rPr lang="en-GB" sz="1800" b="1" i="1" kern="1200" cap="none" baseline="0" dirty="0">
                <a:solidFill>
                  <a:schemeClr val="bg1"/>
                </a:solidFill>
                <a:latin typeface="Calibri" panose="020F0502020204030204" pitchFamily="34" charset="0"/>
                <a:ea typeface="+mn-ea"/>
                <a:cs typeface="Calibri" panose="020F0502020204030204" pitchFamily="34" charset="0"/>
              </a:rPr>
              <a:t>NATION:</a:t>
            </a:r>
            <a:r>
              <a:rPr lang="pl-PL" sz="1800" b="1" i="1" kern="1200" cap="none" baseline="0" dirty="0">
                <a:solidFill>
                  <a:schemeClr val="bg1"/>
                </a:solidFill>
                <a:latin typeface="Calibri" panose="020F0502020204030204" pitchFamily="34" charset="0"/>
                <a:ea typeface="+mn-ea"/>
                <a:cs typeface="Calibri" panose="020F0502020204030204" pitchFamily="34" charset="0"/>
              </a:rPr>
              <a:t>	</a:t>
            </a:r>
            <a:r>
              <a:rPr lang="en-GB" sz="1800" b="1" i="1" kern="1200" cap="none" baseline="0" dirty="0">
                <a:solidFill>
                  <a:schemeClr val="bg1"/>
                </a:solidFill>
                <a:latin typeface="Calibri" panose="020F0502020204030204" pitchFamily="34" charset="0"/>
                <a:ea typeface="+mn-ea"/>
                <a:cs typeface="Calibri" panose="020F0502020204030204" pitchFamily="34" charset="0"/>
              </a:rPr>
              <a:t>	</a:t>
            </a:r>
          </a:p>
          <a:p>
            <a:pPr marL="0" indent="0" fontAlgn="auto">
              <a:spcAft>
                <a:spcPts val="0"/>
              </a:spcAft>
              <a:buNone/>
              <a:tabLst>
                <a:tab pos="1257300" algn="l"/>
              </a:tabLst>
            </a:pPr>
            <a:r>
              <a:rPr lang="en-GB" sz="1800" b="1" i="1" kern="1200" cap="none" baseline="0" dirty="0">
                <a:solidFill>
                  <a:schemeClr val="bg1"/>
                </a:solidFill>
                <a:latin typeface="Calibri" panose="020F0502020204030204" pitchFamily="34" charset="0"/>
                <a:ea typeface="+mn-ea"/>
                <a:cs typeface="Calibri" panose="020F0502020204030204" pitchFamily="34" charset="0"/>
              </a:rPr>
              <a:t>ORGANISATION</a:t>
            </a:r>
            <a:r>
              <a:rPr lang="pl-PL" sz="1800" b="1" i="1" kern="1200" cap="none" baseline="0" dirty="0">
                <a:solidFill>
                  <a:schemeClr val="bg1"/>
                </a:solidFill>
                <a:latin typeface="Calibri" panose="020F0502020204030204" pitchFamily="34" charset="0"/>
                <a:ea typeface="+mn-ea"/>
                <a:cs typeface="Calibri" panose="020F0502020204030204" pitchFamily="34" charset="0"/>
              </a:rPr>
              <a:t>:	</a:t>
            </a:r>
            <a:endParaRPr lang="en-GB" sz="1800" b="1" i="1" kern="1200" cap="none" baseline="0"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10546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2AF7-9087-4A0F-FA00-65078C0C7BCF}"/>
              </a:ext>
            </a:extLst>
          </p:cNvPr>
          <p:cNvSpPr>
            <a:spLocks noGrp="1"/>
          </p:cNvSpPr>
          <p:nvPr>
            <p:ph type="title"/>
          </p:nvPr>
        </p:nvSpPr>
        <p:spPr/>
        <p:txBody>
          <a:bodyPr/>
          <a:lstStyle/>
          <a:p>
            <a:br>
              <a:rPr lang="en-GB" dirty="0"/>
            </a:br>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br>
              <a:rPr lang="en-GB" dirty="0"/>
            </a:br>
            <a:endParaRPr lang="en-GB" dirty="0"/>
          </a:p>
        </p:txBody>
      </p:sp>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pl-PL" sz="2000" kern="0" dirty="0">
                <a:solidFill>
                  <a:srgbClr val="2D2DB9">
                    <a:lumMod val="50000"/>
                  </a:srgbClr>
                </a:solidFill>
                <a:ea typeface="+mj-ea"/>
                <a:cs typeface="+mj-cs"/>
              </a:rPr>
              <a:t>NATIONAL UPDATE</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pPr marR="0" lvl="0" algn="l" defTabSz="571500" rtl="0" eaLnBrk="0" fontAlgn="base" latinLnBrk="0" hangingPunct="0">
              <a:lnSpc>
                <a:spcPct val="100000"/>
              </a:lnSpc>
              <a:spcBef>
                <a:spcPct val="0"/>
              </a:spcBef>
              <a:spcAft>
                <a:spcPct val="0"/>
              </a:spcAft>
              <a:buClrTx/>
              <a:buSzTx/>
              <a:tabLst/>
              <a:defRPr/>
            </a:pPr>
            <a:r>
              <a:rPr lang="en-GB" sz="1800" b="0" u="none" kern="0" dirty="0">
                <a:solidFill>
                  <a:srgbClr val="2D2DB9">
                    <a:lumMod val="50000"/>
                  </a:srgbClr>
                </a:solidFill>
                <a:ea typeface="+mj-ea"/>
                <a:cs typeface="+mj-cs"/>
              </a:rPr>
              <a:t>We kindly ask you to share information especially concerning the below mentioned topics. </a:t>
            </a:r>
          </a:p>
          <a:p>
            <a:pPr marR="0" lvl="0" algn="l" defTabSz="571500" rtl="0" eaLnBrk="0" fontAlgn="base" latinLnBrk="0" hangingPunct="0">
              <a:lnSpc>
                <a:spcPct val="100000"/>
              </a:lnSpc>
              <a:spcBef>
                <a:spcPct val="0"/>
              </a:spcBef>
              <a:spcAft>
                <a:spcPct val="0"/>
              </a:spcAft>
              <a:buClrTx/>
              <a:buSzTx/>
              <a:tabLst/>
              <a:defRPr/>
            </a:pPr>
            <a:r>
              <a:rPr lang="en-GB" sz="1800" b="0" u="none" kern="0" dirty="0">
                <a:solidFill>
                  <a:srgbClr val="2D2DB9">
                    <a:lumMod val="50000"/>
                  </a:srgbClr>
                </a:solidFill>
                <a:ea typeface="+mj-ea"/>
                <a:cs typeface="+mj-cs"/>
              </a:rPr>
              <a:t>We are particularly interested in your nation’s participation in exercises and contribution to missions and the corresponding sea transports. </a:t>
            </a:r>
          </a:p>
          <a:p>
            <a:pPr marR="0" lvl="0" algn="l" defTabSz="571500" rtl="0" eaLnBrk="0" fontAlgn="base" latinLnBrk="0" hangingPunct="0">
              <a:lnSpc>
                <a:spcPct val="100000"/>
              </a:lnSpc>
              <a:spcBef>
                <a:spcPct val="0"/>
              </a:spcBef>
              <a:spcAft>
                <a:spcPct val="0"/>
              </a:spcAft>
              <a:buClrTx/>
              <a:buSzTx/>
              <a:tabLst/>
              <a:defRPr/>
            </a:pPr>
            <a:r>
              <a:rPr lang="en-GB" sz="1800" b="0" u="none" kern="0" dirty="0">
                <a:solidFill>
                  <a:srgbClr val="2D2DB9">
                    <a:lumMod val="50000"/>
                  </a:srgbClr>
                </a:solidFill>
                <a:ea typeface="+mj-ea"/>
                <a:cs typeface="+mj-cs"/>
              </a:rPr>
              <a:t>Also, we are very much interested if your nation can share capacity on sea assets or offer contract capabilities (transport, stevedoring, … possibilities) to other MCCE member nations.</a:t>
            </a:r>
          </a:p>
          <a:p>
            <a:pPr marR="0" lvl="0" algn="l" defTabSz="571500" rtl="0" eaLnBrk="0" fontAlgn="base" latinLnBrk="0" hangingPunct="0">
              <a:lnSpc>
                <a:spcPct val="100000"/>
              </a:lnSpc>
              <a:spcBef>
                <a:spcPct val="0"/>
              </a:spcBef>
              <a:spcAft>
                <a:spcPct val="0"/>
              </a:spcAft>
              <a:buClrTx/>
              <a:buSzTx/>
              <a:tabLst/>
              <a:defRPr/>
            </a:pPr>
            <a:r>
              <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rPr>
              <a:t>Finally,</a:t>
            </a:r>
            <a:r>
              <a:rPr lang="en-GB" sz="1800" b="0" u="none" kern="0" dirty="0">
                <a:solidFill>
                  <a:srgbClr val="2D2DB9">
                    <a:lumMod val="50000"/>
                  </a:srgbClr>
                </a:solidFill>
                <a:ea typeface="+mj-ea"/>
                <a:cs typeface="+mj-cs"/>
              </a:rPr>
              <a:t> we would like to know if you have experienced any challenges or difficulties when having used sealift that could be beneficial to share with the other MCCE member nations.</a:t>
            </a:r>
            <a:endPar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pPr marL="385763" marR="0" lvl="0" indent="-385763" algn="l" defTabSz="571500" rtl="0" eaLnBrk="0" fontAlgn="base" latinLnBrk="0" hangingPunct="0">
              <a:lnSpc>
                <a:spcPct val="100000"/>
              </a:lnSpc>
              <a:spcBef>
                <a:spcPct val="0"/>
              </a:spcBef>
              <a:spcAft>
                <a:spcPct val="0"/>
              </a:spcAft>
              <a:buClrTx/>
              <a:buSzTx/>
              <a:buFontTx/>
              <a:buAutoNum type="arabicPeriod"/>
              <a:tabLst/>
              <a:defRPr/>
            </a:pPr>
            <a:endPar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pPr marL="385763" marR="0" lvl="0" indent="-385763" algn="l" defTabSz="571500" rtl="0" eaLnBrk="0" fontAlgn="base" latinLnBrk="0" hangingPunct="0">
              <a:lnSpc>
                <a:spcPct val="100000"/>
              </a:lnSpc>
              <a:spcBef>
                <a:spcPct val="0"/>
              </a:spcBef>
              <a:spcAft>
                <a:spcPct val="0"/>
              </a:spcAft>
              <a:buClrTx/>
              <a:buSzTx/>
              <a:buFontTx/>
              <a:buAutoNum type="arabicPeriod"/>
              <a:tabLst/>
              <a:defRPr/>
            </a:pPr>
            <a:r>
              <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rPr>
              <a:t>Exercises: national participation overview </a:t>
            </a:r>
          </a:p>
          <a:p>
            <a:pPr marL="385763" marR="0" lvl="0" indent="-385763" algn="l" defTabSz="571500" rtl="0" eaLnBrk="0" fontAlgn="base" latinLnBrk="0" hangingPunct="0">
              <a:lnSpc>
                <a:spcPct val="100000"/>
              </a:lnSpc>
              <a:spcBef>
                <a:spcPct val="0"/>
              </a:spcBef>
              <a:spcAft>
                <a:spcPct val="0"/>
              </a:spcAft>
              <a:buClrTx/>
              <a:buSzTx/>
              <a:buFontTx/>
              <a:buAutoNum type="arabicPeriod"/>
              <a:tabLst/>
              <a:defRPr/>
            </a:pPr>
            <a:r>
              <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rPr>
              <a:t>Operations: national participation overview </a:t>
            </a:r>
          </a:p>
          <a:p>
            <a:pPr marL="385763" marR="0" lvl="0" indent="-385763" algn="l" defTabSz="571500" rtl="0" eaLnBrk="0" fontAlgn="base" latinLnBrk="0" hangingPunct="0">
              <a:lnSpc>
                <a:spcPct val="100000"/>
              </a:lnSpc>
              <a:spcBef>
                <a:spcPct val="0"/>
              </a:spcBef>
              <a:spcAft>
                <a:spcPct val="0"/>
              </a:spcAft>
              <a:buClrTx/>
              <a:buSzTx/>
              <a:buFontTx/>
              <a:buAutoNum type="arabicPeriod"/>
              <a:tabLst/>
              <a:defRPr/>
            </a:pPr>
            <a:r>
              <a:rPr kumimoji="0" lang="en-GB"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National </a:t>
            </a:r>
            <a:r>
              <a:rPr lang="pl-PL" sz="1800" b="0" u="none" kern="0" dirty="0">
                <a:solidFill>
                  <a:srgbClr val="2D2DB9">
                    <a:lumMod val="50000"/>
                  </a:srgbClr>
                </a:solidFill>
              </a:rPr>
              <a:t>ST</a:t>
            </a:r>
            <a:r>
              <a:rPr kumimoji="0" lang="en-GB"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 assets / national transport contracts</a:t>
            </a:r>
            <a:r>
              <a:rPr kumimoji="0" lang="pl-PL"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 / Host Nation Support</a:t>
            </a:r>
            <a:r>
              <a:rPr kumimoji="0" lang="en-GB"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 and po</a:t>
            </a:r>
            <a:r>
              <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rPr>
              <a:t>ssible offers to other nations</a:t>
            </a:r>
          </a:p>
          <a:p>
            <a:pPr marL="385763" indent="-385763" algn="l" defTabSz="571500" eaLnBrk="0" fontAlgn="base" hangingPunct="0">
              <a:lnSpc>
                <a:spcPct val="100000"/>
              </a:lnSpc>
              <a:spcBef>
                <a:spcPct val="0"/>
              </a:spcBef>
              <a:spcAft>
                <a:spcPct val="0"/>
              </a:spcAft>
              <a:buFontTx/>
              <a:buAutoNum type="arabicPeriod"/>
              <a:defRPr/>
            </a:pPr>
            <a:r>
              <a:rPr kumimoji="0" lang="en-GB"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Sharing of experience from conducted</a:t>
            </a:r>
            <a:r>
              <a:rPr kumimoji="0" lang="pl-PL"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 ST</a:t>
            </a:r>
            <a:r>
              <a:rPr kumimoji="0" lang="en-GB" sz="1800" b="0" i="0" u="none" strike="noStrike" kern="0" cap="none" spc="0" normalizeH="0" baseline="0" noProof="0" dirty="0">
                <a:ln>
                  <a:noFill/>
                </a:ln>
                <a:solidFill>
                  <a:srgbClr val="2D2DB9">
                    <a:lumMod val="50000"/>
                  </a:srgbClr>
                </a:solidFill>
                <a:effectLst/>
                <a:uLnTx/>
                <a:uFillTx/>
                <a:latin typeface="Calibri" panose="020F0502020204030204" pitchFamily="34" charset="0"/>
              </a:rPr>
              <a:t> </a:t>
            </a:r>
            <a:r>
              <a:rPr lang="pl-PL" sz="1800" b="0" u="none" kern="0" dirty="0">
                <a:solidFill>
                  <a:srgbClr val="2D2DB9">
                    <a:lumMod val="50000"/>
                  </a:srgbClr>
                </a:solidFill>
              </a:rPr>
              <a:t>movements/transports</a:t>
            </a:r>
            <a:endParaRPr kumimoji="0" lang="en-US"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pPr marL="385763" lvl="0" indent="-385763" algn="l" defTabSz="571500" eaLnBrk="0" fontAlgn="base" hangingPunct="0">
              <a:lnSpc>
                <a:spcPct val="100000"/>
              </a:lnSpc>
              <a:spcBef>
                <a:spcPct val="0"/>
              </a:spcBef>
              <a:spcAft>
                <a:spcPct val="0"/>
              </a:spcAft>
              <a:buFontTx/>
              <a:buAutoNum type="arabicPeriod"/>
              <a:defRPr/>
            </a:pPr>
            <a:r>
              <a:rPr kumimoji="0" lang="en-GB"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rPr>
              <a:t>Potential future cooperation within MCCE</a:t>
            </a:r>
          </a:p>
          <a:p>
            <a:pPr marL="385763" lvl="0" indent="-385763" algn="l" defTabSz="571500" eaLnBrk="0" fontAlgn="base" hangingPunct="0">
              <a:lnSpc>
                <a:spcPct val="100000"/>
              </a:lnSpc>
              <a:spcBef>
                <a:spcPct val="0"/>
              </a:spcBef>
              <a:spcAft>
                <a:spcPct val="0"/>
              </a:spcAft>
              <a:buFontTx/>
              <a:buAutoNum type="arabicPeriod"/>
              <a:defRPr/>
            </a:pPr>
            <a:r>
              <a:rPr lang="pl-PL" sz="1800" b="0" u="none" kern="0" dirty="0">
                <a:solidFill>
                  <a:srgbClr val="2D2DB9">
                    <a:lumMod val="50000"/>
                  </a:srgbClr>
                </a:solidFill>
                <a:ea typeface="+mj-ea"/>
                <a:cs typeface="+mj-cs"/>
              </a:rPr>
              <a:t>NMCC structure and </a:t>
            </a:r>
            <a:r>
              <a:rPr lang="en-US" sz="1800" b="0" u="none" kern="0" dirty="0">
                <a:solidFill>
                  <a:srgbClr val="2D2DB9">
                    <a:lumMod val="50000"/>
                  </a:srgbClr>
                </a:solidFill>
                <a:ea typeface="+mj-ea"/>
                <a:cs typeface="+mj-cs"/>
              </a:rPr>
              <a:t>POC details update</a:t>
            </a:r>
            <a:endParaRPr kumimoji="0" lang="pl-PL"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pPr marL="385763" marR="0" lvl="0" indent="-385763" algn="l" defTabSz="571500" rtl="0" eaLnBrk="0" fontAlgn="base" latinLnBrk="0" hangingPunct="0">
              <a:lnSpc>
                <a:spcPct val="100000"/>
              </a:lnSpc>
              <a:spcBef>
                <a:spcPct val="0"/>
              </a:spcBef>
              <a:spcAft>
                <a:spcPct val="0"/>
              </a:spcAft>
              <a:buClrTx/>
              <a:buSzTx/>
              <a:buFontTx/>
              <a:buAutoNum type="arabicPeriod"/>
              <a:tabLst/>
              <a:defRPr/>
            </a:pPr>
            <a:r>
              <a:rPr lang="pl-PL" sz="1800" b="0" u="none" kern="0" dirty="0">
                <a:solidFill>
                  <a:srgbClr val="2D2DB9">
                    <a:lumMod val="50000"/>
                  </a:srgbClr>
                </a:solidFill>
              </a:rPr>
              <a:t>Any other inf</a:t>
            </a:r>
            <a:r>
              <a:rPr lang="en-GB" sz="1800" b="0" u="none" kern="0" dirty="0">
                <a:solidFill>
                  <a:srgbClr val="2D2DB9">
                    <a:lumMod val="50000"/>
                  </a:srgbClr>
                </a:solidFill>
              </a:rPr>
              <a:t>ormation</a:t>
            </a:r>
            <a:endParaRPr kumimoji="0" lang="en-US" sz="1800" b="0" i="0" u="none"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Tree>
    <p:extLst>
      <p:ext uri="{BB962C8B-B14F-4D97-AF65-F5344CB8AC3E}">
        <p14:creationId xmlns:p14="http://schemas.microsoft.com/office/powerpoint/2010/main" val="2362378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1. </a:t>
            </a:r>
            <a:r>
              <a:rPr lang="pl-PL" sz="2000" kern="0" dirty="0">
                <a:solidFill>
                  <a:srgbClr val="2D2DB9">
                    <a:lumMod val="50000"/>
                  </a:srgbClr>
                </a:solidFill>
                <a:ea typeface="+mj-ea"/>
                <a:cs typeface="+mj-cs"/>
              </a:rPr>
              <a:t>Exercises: national participation overview </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6" name="TextBox 5">
            <a:extLst>
              <a:ext uri="{FF2B5EF4-FFF2-40B4-BE49-F238E27FC236}">
                <a16:creationId xmlns:a16="http://schemas.microsoft.com/office/drawing/2014/main" id="{892A5C8E-8F1B-9CA9-2F0A-7BACB7287675}"/>
              </a:ext>
            </a:extLst>
          </p:cNvPr>
          <p:cNvSpPr txBox="1"/>
          <p:nvPr/>
        </p:nvSpPr>
        <p:spPr>
          <a:xfrm>
            <a:off x="603315" y="2055043"/>
            <a:ext cx="11010508" cy="646331"/>
          </a:xfrm>
          <a:prstGeom prst="rect">
            <a:avLst/>
          </a:prstGeom>
          <a:noFill/>
        </p:spPr>
        <p:txBody>
          <a:bodyPr wrap="square" rtlCol="0">
            <a:spAutoFit/>
          </a:bodyPr>
          <a:lstStyle/>
          <a:p>
            <a:r>
              <a:rPr lang="en-GB" sz="1800" dirty="0">
                <a:solidFill>
                  <a:schemeClr val="accent1"/>
                </a:solidFill>
              </a:rPr>
              <a:t>Please let us know about exercises your nation will participate in with possible deployment and redeployment via sea</a:t>
            </a:r>
            <a:r>
              <a:rPr lang="en-GB" sz="1800">
                <a:solidFill>
                  <a:schemeClr val="accent1"/>
                </a:solidFill>
              </a:rPr>
              <a:t>. </a:t>
            </a:r>
            <a:endParaRPr lang="en-GB" sz="1800" strike="sngStrike" dirty="0">
              <a:solidFill>
                <a:schemeClr val="accent1"/>
              </a:solidFill>
            </a:endParaRPr>
          </a:p>
        </p:txBody>
      </p:sp>
      <p:graphicFrame>
        <p:nvGraphicFramePr>
          <p:cNvPr id="5" name="Table 6">
            <a:extLst>
              <a:ext uri="{FF2B5EF4-FFF2-40B4-BE49-F238E27FC236}">
                <a16:creationId xmlns:a16="http://schemas.microsoft.com/office/drawing/2014/main" id="{30F0D3BF-7B5B-8800-9473-F1BFFE59DECA}"/>
              </a:ext>
            </a:extLst>
          </p:cNvPr>
          <p:cNvGraphicFramePr>
            <a:graphicFrameLocks noGrp="1"/>
          </p:cNvGraphicFramePr>
          <p:nvPr>
            <p:extLst>
              <p:ext uri="{D42A27DB-BD31-4B8C-83A1-F6EECF244321}">
                <p14:modId xmlns:p14="http://schemas.microsoft.com/office/powerpoint/2010/main" val="3922282401"/>
              </p:ext>
            </p:extLst>
          </p:nvPr>
        </p:nvGraphicFramePr>
        <p:xfrm>
          <a:off x="603315" y="3158066"/>
          <a:ext cx="11010510" cy="1854200"/>
        </p:xfrm>
        <a:graphic>
          <a:graphicData uri="http://schemas.openxmlformats.org/drawingml/2006/table">
            <a:tbl>
              <a:tblPr firstRow="1" bandRow="1">
                <a:tableStyleId>{5C22544A-7EE6-4342-B048-85BDC9FD1C3A}</a:tableStyleId>
              </a:tblPr>
              <a:tblGrid>
                <a:gridCol w="2202102">
                  <a:extLst>
                    <a:ext uri="{9D8B030D-6E8A-4147-A177-3AD203B41FA5}">
                      <a16:colId xmlns:a16="http://schemas.microsoft.com/office/drawing/2014/main" val="1229857779"/>
                    </a:ext>
                  </a:extLst>
                </a:gridCol>
                <a:gridCol w="2202102">
                  <a:extLst>
                    <a:ext uri="{9D8B030D-6E8A-4147-A177-3AD203B41FA5}">
                      <a16:colId xmlns:a16="http://schemas.microsoft.com/office/drawing/2014/main" val="3580089285"/>
                    </a:ext>
                  </a:extLst>
                </a:gridCol>
                <a:gridCol w="2202102">
                  <a:extLst>
                    <a:ext uri="{9D8B030D-6E8A-4147-A177-3AD203B41FA5}">
                      <a16:colId xmlns:a16="http://schemas.microsoft.com/office/drawing/2014/main" val="179865982"/>
                    </a:ext>
                  </a:extLst>
                </a:gridCol>
                <a:gridCol w="2202102">
                  <a:extLst>
                    <a:ext uri="{9D8B030D-6E8A-4147-A177-3AD203B41FA5}">
                      <a16:colId xmlns:a16="http://schemas.microsoft.com/office/drawing/2014/main" val="443243600"/>
                    </a:ext>
                  </a:extLst>
                </a:gridCol>
                <a:gridCol w="2202102">
                  <a:extLst>
                    <a:ext uri="{9D8B030D-6E8A-4147-A177-3AD203B41FA5}">
                      <a16:colId xmlns:a16="http://schemas.microsoft.com/office/drawing/2014/main" val="4085246656"/>
                    </a:ext>
                  </a:extLst>
                </a:gridCol>
              </a:tblGrid>
              <a:tr h="370840">
                <a:tc>
                  <a:txBody>
                    <a:bodyPr/>
                    <a:lstStyle/>
                    <a:p>
                      <a:pPr algn="ctr"/>
                      <a:r>
                        <a:rPr lang="en-GB" dirty="0"/>
                        <a:t>Exercise</a:t>
                      </a:r>
                    </a:p>
                  </a:txBody>
                  <a:tcPr/>
                </a:tc>
                <a:tc>
                  <a:txBody>
                    <a:bodyPr/>
                    <a:lstStyle/>
                    <a:p>
                      <a:pPr algn="ctr"/>
                      <a:r>
                        <a:rPr lang="en-GB" dirty="0"/>
                        <a:t>Timeframe</a:t>
                      </a:r>
                    </a:p>
                  </a:txBody>
                  <a:tcPr/>
                </a:tc>
                <a:tc>
                  <a:txBody>
                    <a:bodyPr/>
                    <a:lstStyle/>
                    <a:p>
                      <a:pPr algn="ctr"/>
                      <a:r>
                        <a:rPr lang="en-GB" dirty="0"/>
                        <a:t>Location</a:t>
                      </a:r>
                    </a:p>
                  </a:txBody>
                  <a:tcPr/>
                </a:tc>
                <a:tc>
                  <a:txBody>
                    <a:bodyPr/>
                    <a:lstStyle/>
                    <a:p>
                      <a:pPr algn="ctr"/>
                      <a:r>
                        <a:rPr lang="en-GB" dirty="0"/>
                        <a:t>Cargo information</a:t>
                      </a:r>
                    </a:p>
                  </a:txBody>
                  <a:tcPr/>
                </a:tc>
                <a:tc>
                  <a:txBody>
                    <a:bodyPr/>
                    <a:lstStyle/>
                    <a:p>
                      <a:pPr algn="ctr"/>
                      <a:r>
                        <a:rPr lang="en-GB" dirty="0"/>
                        <a:t>MCCE support ?</a:t>
                      </a:r>
                    </a:p>
                  </a:txBody>
                  <a:tcPr/>
                </a:tc>
                <a:extLst>
                  <a:ext uri="{0D108BD9-81ED-4DB2-BD59-A6C34878D82A}">
                    <a16:rowId xmlns:a16="http://schemas.microsoft.com/office/drawing/2014/main" val="1587000312"/>
                  </a:ext>
                </a:extLst>
              </a:tr>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333789287"/>
                  </a:ext>
                </a:extLst>
              </a:tr>
              <a:tr h="370840">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886362046"/>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973551008"/>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05373913"/>
                  </a:ext>
                </a:extLst>
              </a:tr>
            </a:tbl>
          </a:graphicData>
        </a:graphic>
      </p:graphicFrame>
      <p:sp>
        <p:nvSpPr>
          <p:cNvPr id="8" name="Title 1">
            <a:extLst>
              <a:ext uri="{FF2B5EF4-FFF2-40B4-BE49-F238E27FC236}">
                <a16:creationId xmlns:a16="http://schemas.microsoft.com/office/drawing/2014/main" id="{F85F3628-30B2-6C39-49C9-6D52CA6070B5}"/>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4059958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2. </a:t>
            </a:r>
            <a:r>
              <a:rPr lang="pl-PL" sz="2000" kern="0" dirty="0">
                <a:solidFill>
                  <a:srgbClr val="2D2DB9">
                    <a:lumMod val="50000"/>
                  </a:srgbClr>
                </a:solidFill>
                <a:ea typeface="+mj-ea"/>
                <a:cs typeface="+mj-cs"/>
              </a:rPr>
              <a:t>Operations: national participation overview </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5" name="TextBox 4">
            <a:extLst>
              <a:ext uri="{FF2B5EF4-FFF2-40B4-BE49-F238E27FC236}">
                <a16:creationId xmlns:a16="http://schemas.microsoft.com/office/drawing/2014/main" id="{E96B2CCA-C1DF-E137-A81C-CB2D9FF69F92}"/>
              </a:ext>
            </a:extLst>
          </p:cNvPr>
          <p:cNvSpPr txBox="1"/>
          <p:nvPr/>
        </p:nvSpPr>
        <p:spPr>
          <a:xfrm>
            <a:off x="603315" y="2055043"/>
            <a:ext cx="11010508" cy="646331"/>
          </a:xfrm>
          <a:prstGeom prst="rect">
            <a:avLst/>
          </a:prstGeom>
          <a:noFill/>
        </p:spPr>
        <p:txBody>
          <a:bodyPr wrap="square" rtlCol="0">
            <a:spAutoFit/>
          </a:bodyPr>
          <a:lstStyle/>
          <a:p>
            <a:r>
              <a:rPr lang="en-GB" sz="1800" dirty="0">
                <a:solidFill>
                  <a:schemeClr val="accent1"/>
                </a:solidFill>
              </a:rPr>
              <a:t>Please let us know about operations your nation will contribute to with possible deployment and redeployment via sea. We are especially interested in EFP, UNIFIL, operations in Africa.</a:t>
            </a:r>
          </a:p>
        </p:txBody>
      </p:sp>
      <p:graphicFrame>
        <p:nvGraphicFramePr>
          <p:cNvPr id="9" name="Table 6">
            <a:extLst>
              <a:ext uri="{FF2B5EF4-FFF2-40B4-BE49-F238E27FC236}">
                <a16:creationId xmlns:a16="http://schemas.microsoft.com/office/drawing/2014/main" id="{B47434FF-E2CE-E600-02EB-F53F501AE125}"/>
              </a:ext>
            </a:extLst>
          </p:cNvPr>
          <p:cNvGraphicFramePr>
            <a:graphicFrameLocks noGrp="1"/>
          </p:cNvGraphicFramePr>
          <p:nvPr>
            <p:extLst>
              <p:ext uri="{D42A27DB-BD31-4B8C-83A1-F6EECF244321}">
                <p14:modId xmlns:p14="http://schemas.microsoft.com/office/powerpoint/2010/main" val="439847654"/>
              </p:ext>
            </p:extLst>
          </p:nvPr>
        </p:nvGraphicFramePr>
        <p:xfrm>
          <a:off x="603315" y="3158066"/>
          <a:ext cx="11010510" cy="1854200"/>
        </p:xfrm>
        <a:graphic>
          <a:graphicData uri="http://schemas.openxmlformats.org/drawingml/2006/table">
            <a:tbl>
              <a:tblPr firstRow="1" bandRow="1">
                <a:tableStyleId>{5C22544A-7EE6-4342-B048-85BDC9FD1C3A}</a:tableStyleId>
              </a:tblPr>
              <a:tblGrid>
                <a:gridCol w="2202102">
                  <a:extLst>
                    <a:ext uri="{9D8B030D-6E8A-4147-A177-3AD203B41FA5}">
                      <a16:colId xmlns:a16="http://schemas.microsoft.com/office/drawing/2014/main" val="1229857779"/>
                    </a:ext>
                  </a:extLst>
                </a:gridCol>
                <a:gridCol w="2202102">
                  <a:extLst>
                    <a:ext uri="{9D8B030D-6E8A-4147-A177-3AD203B41FA5}">
                      <a16:colId xmlns:a16="http://schemas.microsoft.com/office/drawing/2014/main" val="3580089285"/>
                    </a:ext>
                  </a:extLst>
                </a:gridCol>
                <a:gridCol w="2202102">
                  <a:extLst>
                    <a:ext uri="{9D8B030D-6E8A-4147-A177-3AD203B41FA5}">
                      <a16:colId xmlns:a16="http://schemas.microsoft.com/office/drawing/2014/main" val="179865982"/>
                    </a:ext>
                  </a:extLst>
                </a:gridCol>
                <a:gridCol w="2202102">
                  <a:extLst>
                    <a:ext uri="{9D8B030D-6E8A-4147-A177-3AD203B41FA5}">
                      <a16:colId xmlns:a16="http://schemas.microsoft.com/office/drawing/2014/main" val="443243600"/>
                    </a:ext>
                  </a:extLst>
                </a:gridCol>
                <a:gridCol w="2202102">
                  <a:extLst>
                    <a:ext uri="{9D8B030D-6E8A-4147-A177-3AD203B41FA5}">
                      <a16:colId xmlns:a16="http://schemas.microsoft.com/office/drawing/2014/main" val="4085246656"/>
                    </a:ext>
                  </a:extLst>
                </a:gridCol>
              </a:tblGrid>
              <a:tr h="370840">
                <a:tc>
                  <a:txBody>
                    <a:bodyPr/>
                    <a:lstStyle/>
                    <a:p>
                      <a:pPr algn="ctr"/>
                      <a:r>
                        <a:rPr lang="en-GB" dirty="0"/>
                        <a:t>Operation</a:t>
                      </a:r>
                    </a:p>
                  </a:txBody>
                  <a:tcPr/>
                </a:tc>
                <a:tc>
                  <a:txBody>
                    <a:bodyPr/>
                    <a:lstStyle/>
                    <a:p>
                      <a:pPr algn="ctr"/>
                      <a:r>
                        <a:rPr lang="en-GB" dirty="0"/>
                        <a:t>Rotation in …</a:t>
                      </a:r>
                    </a:p>
                  </a:txBody>
                  <a:tcPr/>
                </a:tc>
                <a:tc>
                  <a:txBody>
                    <a:bodyPr/>
                    <a:lstStyle/>
                    <a:p>
                      <a:pPr algn="ctr"/>
                      <a:r>
                        <a:rPr lang="en-GB" dirty="0"/>
                        <a:t>Sustainment </a:t>
                      </a:r>
                    </a:p>
                  </a:txBody>
                  <a:tcPr/>
                </a:tc>
                <a:tc>
                  <a:txBody>
                    <a:bodyPr/>
                    <a:lstStyle/>
                    <a:p>
                      <a:pPr algn="ctr"/>
                      <a:r>
                        <a:rPr lang="en-GB" dirty="0"/>
                        <a:t>Cargo information</a:t>
                      </a:r>
                    </a:p>
                  </a:txBody>
                  <a:tcPr/>
                </a:tc>
                <a:tc>
                  <a:txBody>
                    <a:bodyPr/>
                    <a:lstStyle/>
                    <a:p>
                      <a:pPr algn="ctr"/>
                      <a:r>
                        <a:rPr lang="en-GB" dirty="0"/>
                        <a:t>MCCE support ?</a:t>
                      </a:r>
                    </a:p>
                  </a:txBody>
                  <a:tcPr/>
                </a:tc>
                <a:extLst>
                  <a:ext uri="{0D108BD9-81ED-4DB2-BD59-A6C34878D82A}">
                    <a16:rowId xmlns:a16="http://schemas.microsoft.com/office/drawing/2014/main" val="1587000312"/>
                  </a:ext>
                </a:extLst>
              </a:tr>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333789287"/>
                  </a:ext>
                </a:extLst>
              </a:tr>
              <a:tr h="370840">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886362046"/>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973551008"/>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05373913"/>
                  </a:ext>
                </a:extLst>
              </a:tr>
            </a:tbl>
          </a:graphicData>
        </a:graphic>
      </p:graphicFrame>
      <p:sp>
        <p:nvSpPr>
          <p:cNvPr id="7" name="Title 1">
            <a:extLst>
              <a:ext uri="{FF2B5EF4-FFF2-40B4-BE49-F238E27FC236}">
                <a16:creationId xmlns:a16="http://schemas.microsoft.com/office/drawing/2014/main" id="{62EA8C21-65CD-96C3-E371-B8DABB10A8D1}"/>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159731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3. National ST assets / national transport contracts / Host Nation Support and possible offers to other nations</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5" name="TextBox 4">
            <a:extLst>
              <a:ext uri="{FF2B5EF4-FFF2-40B4-BE49-F238E27FC236}">
                <a16:creationId xmlns:a16="http://schemas.microsoft.com/office/drawing/2014/main" id="{A790058B-B30D-09F9-C423-B77BFAB0E03D}"/>
              </a:ext>
            </a:extLst>
          </p:cNvPr>
          <p:cNvSpPr txBox="1"/>
          <p:nvPr/>
        </p:nvSpPr>
        <p:spPr>
          <a:xfrm>
            <a:off x="603315" y="2055043"/>
            <a:ext cx="11010508" cy="646331"/>
          </a:xfrm>
          <a:prstGeom prst="rect">
            <a:avLst/>
          </a:prstGeom>
          <a:noFill/>
        </p:spPr>
        <p:txBody>
          <a:bodyPr wrap="square" rtlCol="0">
            <a:spAutoFit/>
          </a:bodyPr>
          <a:lstStyle/>
          <a:p>
            <a:r>
              <a:rPr lang="en-GB" sz="1800" dirty="0">
                <a:solidFill>
                  <a:schemeClr val="accent1"/>
                </a:solidFill>
              </a:rPr>
              <a:t>Please let us know if your nation has ST assets or offers contract capabilities (transport, stevedoring, storage… possibilities) to other MCCE member nations.</a:t>
            </a:r>
          </a:p>
        </p:txBody>
      </p:sp>
      <p:sp>
        <p:nvSpPr>
          <p:cNvPr id="8" name="Title 1">
            <a:extLst>
              <a:ext uri="{FF2B5EF4-FFF2-40B4-BE49-F238E27FC236}">
                <a16:creationId xmlns:a16="http://schemas.microsoft.com/office/drawing/2014/main" id="{A259222C-00CC-6638-0756-889954B01AD3}"/>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237565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4. Sharing of experience from conducted ST movements/transports</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5" name="TextBox 4">
            <a:extLst>
              <a:ext uri="{FF2B5EF4-FFF2-40B4-BE49-F238E27FC236}">
                <a16:creationId xmlns:a16="http://schemas.microsoft.com/office/drawing/2014/main" id="{24B12BC6-7DEA-B80F-CE75-58FAE3B5DC3C}"/>
              </a:ext>
            </a:extLst>
          </p:cNvPr>
          <p:cNvSpPr txBox="1"/>
          <p:nvPr/>
        </p:nvSpPr>
        <p:spPr>
          <a:xfrm>
            <a:off x="603315" y="2055043"/>
            <a:ext cx="11010508" cy="1754326"/>
          </a:xfrm>
          <a:prstGeom prst="rect">
            <a:avLst/>
          </a:prstGeom>
          <a:noFill/>
        </p:spPr>
        <p:txBody>
          <a:bodyPr wrap="square" rtlCol="0">
            <a:spAutoFit/>
          </a:bodyPr>
          <a:lstStyle/>
          <a:p>
            <a:r>
              <a:rPr lang="en-GB" sz="1800" dirty="0">
                <a:solidFill>
                  <a:schemeClr val="accent1"/>
                </a:solidFill>
              </a:rPr>
              <a:t>Please let us know if you have experienced any challenges or difficulties when having used sealift that could be beneficial to share with the other MCCE member nations (e.g. customs, port characteristics, multimodal transports, security issues, …).</a:t>
            </a:r>
          </a:p>
          <a:p>
            <a:endParaRPr lang="en-GB" sz="1800" dirty="0">
              <a:solidFill>
                <a:schemeClr val="accent1"/>
              </a:solidFill>
            </a:endParaRPr>
          </a:p>
          <a:p>
            <a:r>
              <a:rPr lang="en-GB" sz="1800" b="1" dirty="0">
                <a:solidFill>
                  <a:schemeClr val="accent1"/>
                </a:solidFill>
              </a:rPr>
              <a:t>Please provide information on hygiene inspection and sanitation concerning sea transports!</a:t>
            </a:r>
          </a:p>
          <a:p>
            <a:endParaRPr lang="en-GB" sz="1800" dirty="0">
              <a:solidFill>
                <a:schemeClr val="accent1"/>
              </a:solidFill>
            </a:endParaRPr>
          </a:p>
        </p:txBody>
      </p:sp>
      <p:sp>
        <p:nvSpPr>
          <p:cNvPr id="9" name="Title 1">
            <a:extLst>
              <a:ext uri="{FF2B5EF4-FFF2-40B4-BE49-F238E27FC236}">
                <a16:creationId xmlns:a16="http://schemas.microsoft.com/office/drawing/2014/main" id="{C85CF1EA-E3F8-FDD6-75F7-77DB5EB9FF21}"/>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350048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5. Potential future cooperation within MCCE</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5" name="TextBox 4">
            <a:extLst>
              <a:ext uri="{FF2B5EF4-FFF2-40B4-BE49-F238E27FC236}">
                <a16:creationId xmlns:a16="http://schemas.microsoft.com/office/drawing/2014/main" id="{0CC41576-76C0-C351-3793-B30FD717613A}"/>
              </a:ext>
            </a:extLst>
          </p:cNvPr>
          <p:cNvSpPr txBox="1"/>
          <p:nvPr/>
        </p:nvSpPr>
        <p:spPr>
          <a:xfrm>
            <a:off x="603315" y="2055043"/>
            <a:ext cx="11010508" cy="1200329"/>
          </a:xfrm>
          <a:prstGeom prst="rect">
            <a:avLst/>
          </a:prstGeom>
          <a:noFill/>
        </p:spPr>
        <p:txBody>
          <a:bodyPr wrap="square" rtlCol="0">
            <a:spAutoFit/>
          </a:bodyPr>
          <a:lstStyle/>
          <a:p>
            <a:r>
              <a:rPr lang="en-GB" sz="1800" dirty="0">
                <a:solidFill>
                  <a:schemeClr val="accent1"/>
                </a:solidFill>
              </a:rPr>
              <a:t>Please let us know if you know of any national movements for which you will request shared sealift options, might be able to offer sealift assets or contract capabilities in the future, limitations to work with MCCE ST cell, … .</a:t>
            </a:r>
          </a:p>
          <a:p>
            <a:endParaRPr lang="en-GB" sz="1800" dirty="0">
              <a:solidFill>
                <a:schemeClr val="accent1"/>
              </a:solidFill>
            </a:endParaRPr>
          </a:p>
        </p:txBody>
      </p:sp>
      <p:sp>
        <p:nvSpPr>
          <p:cNvPr id="8" name="Title 1">
            <a:extLst>
              <a:ext uri="{FF2B5EF4-FFF2-40B4-BE49-F238E27FC236}">
                <a16:creationId xmlns:a16="http://schemas.microsoft.com/office/drawing/2014/main" id="{8F8A627B-5C75-54B6-85AB-01BBD24B0A29}"/>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392584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6. NMCC structure and POC details update</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5" name="TextBox 4">
            <a:extLst>
              <a:ext uri="{FF2B5EF4-FFF2-40B4-BE49-F238E27FC236}">
                <a16:creationId xmlns:a16="http://schemas.microsoft.com/office/drawing/2014/main" id="{0C4F6868-7E0F-830F-2536-24DD09E85089}"/>
              </a:ext>
            </a:extLst>
          </p:cNvPr>
          <p:cNvSpPr txBox="1"/>
          <p:nvPr/>
        </p:nvSpPr>
        <p:spPr>
          <a:xfrm>
            <a:off x="603315" y="2055043"/>
            <a:ext cx="11010508" cy="646331"/>
          </a:xfrm>
          <a:prstGeom prst="rect">
            <a:avLst/>
          </a:prstGeom>
          <a:noFill/>
        </p:spPr>
        <p:txBody>
          <a:bodyPr wrap="square" rtlCol="0">
            <a:spAutoFit/>
          </a:bodyPr>
          <a:lstStyle/>
          <a:p>
            <a:r>
              <a:rPr lang="en-GB" sz="1800" dirty="0">
                <a:solidFill>
                  <a:schemeClr val="accent1"/>
                </a:solidFill>
              </a:rPr>
              <a:t>Please let us know how we can reach you.</a:t>
            </a:r>
          </a:p>
          <a:p>
            <a:endParaRPr lang="en-GB" sz="1800" dirty="0">
              <a:solidFill>
                <a:schemeClr val="accent1"/>
              </a:solidFill>
            </a:endParaRPr>
          </a:p>
        </p:txBody>
      </p:sp>
      <p:sp>
        <p:nvSpPr>
          <p:cNvPr id="8" name="Title 1">
            <a:extLst>
              <a:ext uri="{FF2B5EF4-FFF2-40B4-BE49-F238E27FC236}">
                <a16:creationId xmlns:a16="http://schemas.microsoft.com/office/drawing/2014/main" id="{335B14CE-E836-4504-6656-81E2DAD7C97A}"/>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197662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F72C0B-6505-1558-6559-0ECEA66591D7}"/>
              </a:ext>
            </a:extLst>
          </p:cNvPr>
          <p:cNvSpPr>
            <a:spLocks noGrp="1"/>
          </p:cNvSpPr>
          <p:nvPr>
            <p:ph type="body" sz="quarter" idx="13"/>
          </p:nvPr>
        </p:nvSpPr>
        <p:spPr/>
        <p:txBody>
          <a:bodyPr/>
          <a:lstStyle/>
          <a:p>
            <a:pPr marR="0" lvl="0" defTabSz="571500" rtl="0" eaLnBrk="0" fontAlgn="base" latinLnBrk="0" hangingPunct="0">
              <a:lnSpc>
                <a:spcPct val="100000"/>
              </a:lnSpc>
              <a:spcBef>
                <a:spcPct val="0"/>
              </a:spcBef>
              <a:spcAft>
                <a:spcPct val="0"/>
              </a:spcAft>
              <a:buClrTx/>
              <a:buSzTx/>
              <a:tabLst/>
              <a:defRPr/>
            </a:pPr>
            <a:r>
              <a:rPr lang="en-GB" sz="2000" kern="0" dirty="0">
                <a:solidFill>
                  <a:srgbClr val="2D2DB9">
                    <a:lumMod val="50000"/>
                  </a:srgbClr>
                </a:solidFill>
                <a:ea typeface="+mj-ea"/>
                <a:cs typeface="+mj-cs"/>
              </a:rPr>
              <a:t>7. Any other information</a:t>
            </a:r>
          </a:p>
          <a:p>
            <a:pPr marR="0" lvl="0" defTabSz="571500" rtl="0" eaLnBrk="0" fontAlgn="base" latinLnBrk="0" hangingPunct="0">
              <a:lnSpc>
                <a:spcPct val="100000"/>
              </a:lnSpc>
              <a:spcBef>
                <a:spcPct val="0"/>
              </a:spcBef>
              <a:spcAft>
                <a:spcPct val="0"/>
              </a:spcAft>
              <a:buClrTx/>
              <a:buSzTx/>
              <a:tabLst/>
              <a:defRPr/>
            </a:pPr>
            <a:endParaRPr kumimoji="0" lang="pl-PL" sz="2000" i="0" strike="noStrike" kern="0" cap="none" spc="0" normalizeH="0" baseline="0" noProof="0" dirty="0">
              <a:ln>
                <a:noFill/>
              </a:ln>
              <a:solidFill>
                <a:srgbClr val="2D2DB9">
                  <a:lumMod val="50000"/>
                </a:srgbClr>
              </a:solidFill>
              <a:effectLst/>
              <a:uLnTx/>
              <a:uFillTx/>
              <a:latin typeface="Calibri" pitchFamily="34" charset="0"/>
              <a:ea typeface="+mj-ea"/>
              <a:cs typeface="+mj-cs"/>
            </a:endParaRPr>
          </a:p>
          <a:p>
            <a:endParaRPr lang="en-GB" dirty="0"/>
          </a:p>
        </p:txBody>
      </p:sp>
      <p:sp>
        <p:nvSpPr>
          <p:cNvPr id="4" name="Rectangle 3">
            <a:extLst>
              <a:ext uri="{FF2B5EF4-FFF2-40B4-BE49-F238E27FC236}">
                <a16:creationId xmlns:a16="http://schemas.microsoft.com/office/drawing/2014/main" id="{030FDC8B-1D4A-F187-DCD4-6FCF31B698E8}"/>
              </a:ext>
            </a:extLst>
          </p:cNvPr>
          <p:cNvSpPr/>
          <p:nvPr/>
        </p:nvSpPr>
        <p:spPr>
          <a:xfrm>
            <a:off x="0" y="0"/>
            <a:ext cx="1055802" cy="546755"/>
          </a:xfrm>
          <a:prstGeom prst="rect">
            <a:avLst/>
          </a:prstGeom>
          <a:solidFill>
            <a:srgbClr val="C9D1DD"/>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Flag</a:t>
            </a:r>
          </a:p>
        </p:txBody>
      </p:sp>
      <p:sp>
        <p:nvSpPr>
          <p:cNvPr id="7" name="Title 1">
            <a:extLst>
              <a:ext uri="{FF2B5EF4-FFF2-40B4-BE49-F238E27FC236}">
                <a16:creationId xmlns:a16="http://schemas.microsoft.com/office/drawing/2014/main" id="{416183B7-AD27-5CD9-7D46-36CD5EB96D6D}"/>
              </a:ext>
            </a:extLst>
          </p:cNvPr>
          <p:cNvSpPr>
            <a:spLocks noGrp="1"/>
          </p:cNvSpPr>
          <p:nvPr>
            <p:ph type="title"/>
          </p:nvPr>
        </p:nvSpPr>
        <p:spPr>
          <a:xfrm>
            <a:off x="432000" y="768434"/>
            <a:ext cx="11329200" cy="432000"/>
          </a:xfrm>
        </p:spPr>
        <p:txBody>
          <a:bodyPr/>
          <a:lstStyle/>
          <a:p>
            <a:r>
              <a:rPr lang="en-GB" dirty="0"/>
              <a:t>77</a:t>
            </a:r>
            <a:r>
              <a:rPr lang="en-GB" baseline="30000" dirty="0"/>
              <a:t>th</a:t>
            </a:r>
            <a:r>
              <a:rPr lang="en-GB" dirty="0"/>
              <a:t>  ST meeting in Bruges, BEL </a:t>
            </a:r>
            <a:br>
              <a:rPr lang="en-GB" dirty="0"/>
            </a:br>
            <a:r>
              <a:rPr lang="en-GB" dirty="0"/>
              <a:t>25</a:t>
            </a:r>
            <a:r>
              <a:rPr lang="en-GB" baseline="30000" dirty="0"/>
              <a:t>th</a:t>
            </a:r>
            <a:r>
              <a:rPr lang="en-GB" dirty="0"/>
              <a:t> of September 2025</a:t>
            </a:r>
            <a:br>
              <a:rPr lang="en-GB" dirty="0"/>
            </a:br>
            <a:endParaRPr lang="en-GB" dirty="0"/>
          </a:p>
        </p:txBody>
      </p:sp>
    </p:spTree>
    <p:extLst>
      <p:ext uri="{BB962C8B-B14F-4D97-AF65-F5344CB8AC3E}">
        <p14:creationId xmlns:p14="http://schemas.microsoft.com/office/powerpoint/2010/main" val="2301676704"/>
      </p:ext>
    </p:extLst>
  </p:cSld>
  <p:clrMapOvr>
    <a:masterClrMapping/>
  </p:clrMapOvr>
</p:sld>
</file>

<file path=ppt/theme/theme1.xml><?xml version="1.0" encoding="utf-8"?>
<a:theme xmlns:a="http://schemas.openxmlformats.org/drawingml/2006/main" name="1_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ntoso BG  Pitch Deck_SB - v4" id="{B4102299-0AE8-4B6D-9217-FDD7E8440BE7}" vid="{C9129DCB-E556-49D1-B1C1-E90E01296B02}"/>
    </a:ext>
  </a:extLst>
</a:theme>
</file>

<file path=ppt/theme/theme2.xml><?xml version="1.0" encoding="utf-8"?>
<a:theme xmlns:a="http://schemas.openxmlformats.org/drawingml/2006/main" name="2_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ntoso BG  Pitch Deck_SB - v4" id="{B4102299-0AE8-4B6D-9217-FDD7E8440BE7}" vid="{C9129DCB-E556-49D1-B1C1-E90E01296B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54fb41f-cddf-4c6d-8b05-8188de247bc5" xsi:nil="true"/>
    <lcf76f155ced4ddcb4097134ff3c332f xmlns="9d39b333-cfe4-4eb0-a5b2-140fbfb79566">
      <Terms xmlns="http://schemas.microsoft.com/office/infopath/2007/PartnerControls"/>
    </lcf76f155ced4ddcb4097134ff3c332f>
    <SharedWithUsers xmlns="78bb83ce-1e80-4bb7-a9c5-b21c4fc33fa5">
      <UserInfo>
        <DisplayName>Rhonda Pitt</DisplayName>
        <AccountId>65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8346C8570F1F94D80E8D2E36DC5A48D" ma:contentTypeVersion="18" ma:contentTypeDescription="Create a new document." ma:contentTypeScope="" ma:versionID="b755a14be82efe14ba699f590045ddf6">
  <xsd:schema xmlns:xsd="http://www.w3.org/2001/XMLSchema" xmlns:xs="http://www.w3.org/2001/XMLSchema" xmlns:p="http://schemas.microsoft.com/office/2006/metadata/properties" xmlns:ns2="9d39b333-cfe4-4eb0-a5b2-140fbfb79566" xmlns:ns3="78bb83ce-1e80-4bb7-a9c5-b21c4fc33fa5" xmlns:ns4="f54fb41f-cddf-4c6d-8b05-8188de247bc5" targetNamespace="http://schemas.microsoft.com/office/2006/metadata/properties" ma:root="true" ma:fieldsID="959fe17ef5f6970363d6f9ce23c8a7d2" ns2:_="" ns3:_="" ns4:_="">
    <xsd:import namespace="9d39b333-cfe4-4eb0-a5b2-140fbfb79566"/>
    <xsd:import namespace="78bb83ce-1e80-4bb7-a9c5-b21c4fc33fa5"/>
    <xsd:import namespace="f54fb41f-cddf-4c6d-8b05-8188de247b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9b333-cfe4-4eb0-a5b2-140fbfb79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98cdc-643a-48ac-b252-422663eb727f"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b83ce-1e80-4bb7-a9c5-b21c4fc33fa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54fb41f-cddf-4c6d-8b05-8188de247bc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14482da2-a1c3-4b79-ada9-26e6d9705145}" ma:internalName="TaxCatchAll" ma:showField="CatchAllData" ma:web="f54fb41f-cddf-4c6d-8b05-8188de247b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093225-B63E-4D4A-ACE0-A10FC8D605FB}">
  <ds:schemaRefs>
    <ds:schemaRef ds:uri="http://purl.org/dc/dcmitype/"/>
    <ds:schemaRef ds:uri="f54fb41f-cddf-4c6d-8b05-8188de247bc5"/>
    <ds:schemaRef ds:uri="http://purl.org/dc/elements/1.1/"/>
    <ds:schemaRef ds:uri="http://schemas.openxmlformats.org/package/2006/metadata/core-properties"/>
    <ds:schemaRef ds:uri="http://schemas.microsoft.com/office/2006/documentManagement/types"/>
    <ds:schemaRef ds:uri="http://purl.org/dc/terms/"/>
    <ds:schemaRef ds:uri="http://www.w3.org/XML/1998/namespace"/>
    <ds:schemaRef ds:uri="http://schemas.microsoft.com/office/infopath/2007/PartnerControls"/>
    <ds:schemaRef ds:uri="78bb83ce-1e80-4bb7-a9c5-b21c4fc33fa5"/>
    <ds:schemaRef ds:uri="9d39b333-cfe4-4eb0-a5b2-140fbfb79566"/>
    <ds:schemaRef ds:uri="http://schemas.microsoft.com/office/2006/metadata/properties"/>
  </ds:schemaRefs>
</ds:datastoreItem>
</file>

<file path=customXml/itemProps2.xml><?xml version="1.0" encoding="utf-8"?>
<ds:datastoreItem xmlns:ds="http://schemas.openxmlformats.org/officeDocument/2006/customXml" ds:itemID="{DD498200-93D4-40E4-B01F-A1B80D1D9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39b333-cfe4-4eb0-a5b2-140fbfb79566"/>
    <ds:schemaRef ds:uri="78bb83ce-1e80-4bb7-a9c5-b21c4fc33fa5"/>
    <ds:schemaRef ds:uri="f54fb41f-cddf-4c6d-8b05-8188de247b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64DA72-66C1-41B7-B767-B01B8425457E}">
  <ds:schemaRefs>
    <ds:schemaRef ds:uri="http://schemas.microsoft.com/sharepoint/v3/contenttype/forms"/>
  </ds:schemaRefs>
</ds:datastoreItem>
</file>

<file path=docMetadata/LabelInfo.xml><?xml version="1.0" encoding="utf-8"?>
<clbl:labelList xmlns:clbl="http://schemas.microsoft.com/office/2020/mipLabelMetadata">
  <clbl:label id="{0baca0d2-6bdf-4685-b880-232508900247}" enabled="0" method="" siteId="{0baca0d2-6bdf-4685-b880-232508900247}" removed="1"/>
</clbl:labelList>
</file>

<file path=docProps/app.xml><?xml version="1.0" encoding="utf-8"?>
<Properties xmlns="http://schemas.openxmlformats.org/officeDocument/2006/extended-properties" xmlns:vt="http://schemas.openxmlformats.org/officeDocument/2006/docPropsVTypes">
  <Template/>
  <TotalTime>487</TotalTime>
  <Words>563</Words>
  <Application>Microsoft Office PowerPoint</Application>
  <PresentationFormat>Widescreen</PresentationFormat>
  <Paragraphs>61</Paragraphs>
  <Slides>9</Slides>
  <Notes>0</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Corbel</vt:lpstr>
      <vt:lpstr>Calibri</vt:lpstr>
      <vt:lpstr>Felix Titling</vt:lpstr>
      <vt:lpstr>1_Office Theme</vt:lpstr>
      <vt:lpstr>2_Office Theme</vt:lpstr>
      <vt:lpstr>PowerPoint Presentation</vt:lpstr>
      <vt:lpstr> 77th  ST meeting in Bruges, BEL  25th of September 2025  </vt:lpstr>
      <vt:lpstr>77th  ST meeting in Bruges, BEL  25th of September 2025 </vt:lpstr>
      <vt:lpstr>77th  ST meeting in Bruges, BEL  25th of September 2025 </vt:lpstr>
      <vt:lpstr>77th  ST meeting in Bruges, BEL 25th of September 2025 </vt:lpstr>
      <vt:lpstr>77th  ST meeting in Bruges, BEL  25th of September 2025 </vt:lpstr>
      <vt:lpstr>77th  ST meeting in Bruges, BEL  25th of September 2025 </vt:lpstr>
      <vt:lpstr>77th  ST meeting in Bruges, BEL  25th of September 2025 </vt:lpstr>
      <vt:lpstr>77th  ST meeting in Bruges, BEL  25th of September 2025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MCCE WB Director's Report</dc:title>
  <dc:creator>Thorsten Röhr</dc:creator>
  <cp:lastModifiedBy>Sigrid Hansen</cp:lastModifiedBy>
  <cp:revision>13</cp:revision>
  <cp:lastPrinted>2022-09-08T11:48:40Z</cp:lastPrinted>
  <dcterms:created xsi:type="dcterms:W3CDTF">2008-03-28T13:27:36Z</dcterms:created>
  <dcterms:modified xsi:type="dcterms:W3CDTF">2025-07-22T11:53:42Z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0x01010058346C8570F1F94D80E8D2E36DC5A48D</vt:lpwstr>
  </property>
  <property fmtid="{D5CDD505-2E9C-101B-9397-08002B2CF9AE}" pid="3" name="MediaServiceImageTags">
    <vt:lpwstr/>
  </property>
</Properties>
</file>