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502257" r:id="rId4"/>
  </p:sldMasterIdLst>
  <p:notesMasterIdLst>
    <p:notesMasterId r:id="rId15"/>
  </p:notesMasterIdLst>
  <p:handoutMasterIdLst>
    <p:handoutMasterId r:id="rId16"/>
  </p:handoutMasterIdLst>
  <p:sldIdLst>
    <p:sldId id="260" r:id="rId5"/>
    <p:sldId id="274" r:id="rId6"/>
    <p:sldId id="283" r:id="rId7"/>
    <p:sldId id="284" r:id="rId8"/>
    <p:sldId id="285" r:id="rId9"/>
    <p:sldId id="287" r:id="rId10"/>
    <p:sldId id="288" r:id="rId11"/>
    <p:sldId id="286" r:id="rId12"/>
    <p:sldId id="290" r:id="rId13"/>
    <p:sldId id="289" r:id="rId14"/>
  </p:sldIdLst>
  <p:sldSz cx="12192000" cy="6858000"/>
  <p:notesSz cx="6808788" cy="9940925"/>
  <p:embeddedFontLst>
    <p:embeddedFont>
      <p:font typeface="Verdana" panose="020B060403050404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56082"/>
    <a:srgbClr val="FCEA04"/>
    <a:srgbClr val="C9D1DD"/>
    <a:srgbClr val="2C567A"/>
    <a:srgbClr val="3E9C64"/>
    <a:srgbClr val="FFFFFF"/>
    <a:srgbClr val="003399"/>
    <a:srgbClr val="00FF00"/>
    <a:srgbClr val="3291C1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62BD1-3ECB-4C46-97A5-FE2406CA6E7B}" v="63" dt="2025-08-12T12:43:00.8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8" autoAdjust="0"/>
    <p:restoredTop sz="92686" autoAdjust="0"/>
  </p:normalViewPr>
  <p:slideViewPr>
    <p:cSldViewPr snapToGrid="0">
      <p:cViewPr varScale="1">
        <p:scale>
          <a:sx n="113" d="100"/>
          <a:sy n="113" d="100"/>
        </p:scale>
        <p:origin x="31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3702" y="876"/>
      </p:cViewPr>
      <p:guideLst>
        <p:guide orient="horz" pos="3131"/>
        <p:guide pos="214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cardo Tomesani" userId="7c4d91ee-2063-4338-a0fb-0e395af38270" providerId="ADAL" clId="{90D468D0-161F-44BF-9A4C-37D8ADBB8555}"/>
    <pc:docChg chg="undo redo custSel addSld delSld modSld modMainMaster">
      <pc:chgData name="Riccardo Tomesani" userId="7c4d91ee-2063-4338-a0fb-0e395af38270" providerId="ADAL" clId="{90D468D0-161F-44BF-9A4C-37D8ADBB8555}" dt="2025-06-26T12:57:20.659" v="419" actId="207"/>
      <pc:docMkLst>
        <pc:docMk/>
      </pc:docMkLst>
      <pc:sldChg chg="addSp modSp add mod">
        <pc:chgData name="Riccardo Tomesani" userId="7c4d91ee-2063-4338-a0fb-0e395af38270" providerId="ADAL" clId="{90D468D0-161F-44BF-9A4C-37D8ADBB8555}" dt="2025-06-26T12:49:54.734" v="243" actId="207"/>
        <pc:sldMkLst>
          <pc:docMk/>
          <pc:sldMk cId="633706135" sldId="260"/>
        </pc:sldMkLst>
      </pc:sldChg>
      <pc:sldChg chg="addSp delSp modSp mod">
        <pc:chgData name="Riccardo Tomesani" userId="7c4d91ee-2063-4338-a0fb-0e395af38270" providerId="ADAL" clId="{90D468D0-161F-44BF-9A4C-37D8ADBB8555}" dt="2025-06-26T12:57:20.659" v="419" actId="207"/>
        <pc:sldMkLst>
          <pc:docMk/>
          <pc:sldMk cId="265101236" sldId="274"/>
        </pc:sldMkLst>
      </pc:sldChg>
      <pc:sldChg chg="addSp delSp modSp del mod">
        <pc:chgData name="Riccardo Tomesani" userId="7c4d91ee-2063-4338-a0fb-0e395af38270" providerId="ADAL" clId="{90D468D0-161F-44BF-9A4C-37D8ADBB8555}" dt="2025-06-26T12:29:26.035" v="35" actId="47"/>
        <pc:sldMkLst>
          <pc:docMk/>
          <pc:sldMk cId="3763889828" sldId="277"/>
        </pc:sldMkLst>
      </pc:sldChg>
      <pc:sldChg chg="addSp delSp modSp mod">
        <pc:chgData name="Riccardo Tomesani" userId="7c4d91ee-2063-4338-a0fb-0e395af38270" providerId="ADAL" clId="{90D468D0-161F-44BF-9A4C-37D8ADBB8555}" dt="2025-06-26T12:49:23.830" v="238"/>
        <pc:sldMkLst>
          <pc:docMk/>
          <pc:sldMk cId="3871242625" sldId="283"/>
        </pc:sldMkLst>
      </pc:sldChg>
      <pc:sldChg chg="addSp delSp modSp mod">
        <pc:chgData name="Riccardo Tomesani" userId="7c4d91ee-2063-4338-a0fb-0e395af38270" providerId="ADAL" clId="{90D468D0-161F-44BF-9A4C-37D8ADBB8555}" dt="2025-06-26T12:49:21.347" v="237"/>
        <pc:sldMkLst>
          <pc:docMk/>
          <pc:sldMk cId="2170941106" sldId="284"/>
        </pc:sldMkLst>
      </pc:sldChg>
      <pc:sldChg chg="addSp delSp modSp mod">
        <pc:chgData name="Riccardo Tomesani" userId="7c4d91ee-2063-4338-a0fb-0e395af38270" providerId="ADAL" clId="{90D468D0-161F-44BF-9A4C-37D8ADBB8555}" dt="2025-06-26T12:49:18.655" v="236"/>
        <pc:sldMkLst>
          <pc:docMk/>
          <pc:sldMk cId="1883330840" sldId="285"/>
        </pc:sldMkLst>
      </pc:sldChg>
      <pc:sldChg chg="addSp delSp modSp mod">
        <pc:chgData name="Riccardo Tomesani" userId="7c4d91ee-2063-4338-a0fb-0e395af38270" providerId="ADAL" clId="{90D468D0-161F-44BF-9A4C-37D8ADBB8555}" dt="2025-06-26T12:56:01.625" v="417" actId="13926"/>
        <pc:sldMkLst>
          <pc:docMk/>
          <pc:sldMk cId="2883431121" sldId="286"/>
        </pc:sldMkLst>
      </pc:sldChg>
      <pc:sldChg chg="addSp delSp modSp mod">
        <pc:chgData name="Riccardo Tomesani" userId="7c4d91ee-2063-4338-a0fb-0e395af38270" providerId="ADAL" clId="{90D468D0-161F-44BF-9A4C-37D8ADBB8555}" dt="2025-06-26T12:49:16.448" v="235"/>
        <pc:sldMkLst>
          <pc:docMk/>
          <pc:sldMk cId="1958220562" sldId="287"/>
        </pc:sldMkLst>
      </pc:sldChg>
      <pc:sldChg chg="addSp delSp modSp mod">
        <pc:chgData name="Riccardo Tomesani" userId="7c4d91ee-2063-4338-a0fb-0e395af38270" providerId="ADAL" clId="{90D468D0-161F-44BF-9A4C-37D8ADBB8555}" dt="2025-06-26T12:49:14.269" v="234"/>
        <pc:sldMkLst>
          <pc:docMk/>
          <pc:sldMk cId="3629644614" sldId="288"/>
        </pc:sldMkLst>
      </pc:sldChg>
      <pc:sldChg chg="addSp delSp modSp mod">
        <pc:chgData name="Riccardo Tomesani" userId="7c4d91ee-2063-4338-a0fb-0e395af38270" providerId="ADAL" clId="{90D468D0-161F-44BF-9A4C-37D8ADBB8555}" dt="2025-06-26T12:52:03.839" v="391" actId="20577"/>
        <pc:sldMkLst>
          <pc:docMk/>
          <pc:sldMk cId="1599852109" sldId="289"/>
        </pc:sldMkLst>
      </pc:sldChg>
      <pc:sldMasterChg chg="modSldLayout sldLayoutOrd">
        <pc:chgData name="Riccardo Tomesani" userId="7c4d91ee-2063-4338-a0fb-0e395af38270" providerId="ADAL" clId="{90D468D0-161F-44BF-9A4C-37D8ADBB8555}" dt="2025-06-26T12:37:52.079" v="85" actId="14100"/>
        <pc:sldMasterMkLst>
          <pc:docMk/>
          <pc:sldMasterMk cId="2435112506" sldId="2147502257"/>
        </pc:sldMasterMkLst>
        <pc:sldLayoutChg chg="addSp delSp mod">
          <pc:chgData name="Riccardo Tomesani" userId="7c4d91ee-2063-4338-a0fb-0e395af38270" providerId="ADAL" clId="{90D468D0-161F-44BF-9A4C-37D8ADBB8555}" dt="2025-06-26T12:33:54.500" v="64" actId="478"/>
          <pc:sldLayoutMkLst>
            <pc:docMk/>
            <pc:sldMasterMk cId="2435112506" sldId="2147502257"/>
            <pc:sldLayoutMk cId="2569378568" sldId="2147502258"/>
          </pc:sldLayoutMkLst>
        </pc:sldLayoutChg>
        <pc:sldLayoutChg chg="addSp delSp modSp mod ord">
          <pc:chgData name="Riccardo Tomesani" userId="7c4d91ee-2063-4338-a0fb-0e395af38270" providerId="ADAL" clId="{90D468D0-161F-44BF-9A4C-37D8ADBB8555}" dt="2025-06-26T12:37:52.079" v="85" actId="14100"/>
          <pc:sldLayoutMkLst>
            <pc:docMk/>
            <pc:sldMasterMk cId="2435112506" sldId="2147502257"/>
            <pc:sldLayoutMk cId="2929504239" sldId="2147502269"/>
          </pc:sldLayoutMkLst>
        </pc:sldLayoutChg>
      </pc:sldMasterChg>
    </pc:docChg>
  </pc:docChgLst>
  <pc:docChgLst>
    <pc:chgData name="Riccardo Tomesani" userId="7c4d91ee-2063-4338-a0fb-0e395af38270" providerId="ADAL" clId="{6C69A757-E306-4CE8-AA13-CE3F4AA14EF6}"/>
    <pc:docChg chg="modSld">
      <pc:chgData name="Riccardo Tomesani" userId="7c4d91ee-2063-4338-a0fb-0e395af38270" providerId="ADAL" clId="{6C69A757-E306-4CE8-AA13-CE3F4AA14EF6}" dt="2024-10-03T13:44:30.082" v="0"/>
      <pc:docMkLst>
        <pc:docMk/>
      </pc:docMkLst>
      <pc:sldChg chg="modSp">
        <pc:chgData name="Riccardo Tomesani" userId="7c4d91ee-2063-4338-a0fb-0e395af38270" providerId="ADAL" clId="{6C69A757-E306-4CE8-AA13-CE3F4AA14EF6}" dt="2024-10-03T13:44:30.082" v="0"/>
        <pc:sldMkLst>
          <pc:docMk/>
          <pc:sldMk cId="2883431121" sldId="286"/>
        </pc:sldMkLst>
      </pc:sldChg>
    </pc:docChg>
  </pc:docChgLst>
  <pc:docChgLst>
    <pc:chgData name="Andreas Rothenpieler" userId="a4677c7d-25d2-43b8-9d44-6d6e1ef507bb" providerId="ADAL" clId="{D00310ED-A862-4CE6-B876-B24C62C43B43}"/>
    <pc:docChg chg="undo redo custSel addSld delSld modSld">
      <pc:chgData name="Andreas Rothenpieler" userId="a4677c7d-25d2-43b8-9d44-6d6e1ef507bb" providerId="ADAL" clId="{D00310ED-A862-4CE6-B876-B24C62C43B43}" dt="2023-07-14T07:51:35.869" v="645"/>
      <pc:docMkLst>
        <pc:docMk/>
      </pc:docMkLst>
      <pc:sldChg chg="modSp mod">
        <pc:chgData name="Andreas Rothenpieler" userId="a4677c7d-25d2-43b8-9d44-6d6e1ef507bb" providerId="ADAL" clId="{D00310ED-A862-4CE6-B876-B24C62C43B43}" dt="2023-07-11T07:18:24.049" v="173" actId="20577"/>
        <pc:sldMkLst>
          <pc:docMk/>
          <pc:sldMk cId="1093698279" sldId="265"/>
        </pc:sldMkLst>
      </pc:sldChg>
      <pc:sldChg chg="modSp del mod modShow">
        <pc:chgData name="Andreas Rothenpieler" userId="a4677c7d-25d2-43b8-9d44-6d6e1ef507bb" providerId="ADAL" clId="{D00310ED-A862-4CE6-B876-B24C62C43B43}" dt="2023-07-13T08:08:20.775" v="377" actId="47"/>
        <pc:sldMkLst>
          <pc:docMk/>
          <pc:sldMk cId="4136220974" sldId="266"/>
        </pc:sldMkLst>
      </pc:sldChg>
      <pc:sldChg chg="addSp delSp modSp mod">
        <pc:chgData name="Andreas Rothenpieler" userId="a4677c7d-25d2-43b8-9d44-6d6e1ef507bb" providerId="ADAL" clId="{D00310ED-A862-4CE6-B876-B24C62C43B43}" dt="2023-07-14T07:41:07.175" v="625" actId="20577"/>
        <pc:sldMkLst>
          <pc:docMk/>
          <pc:sldMk cId="2954351727" sldId="269"/>
        </pc:sldMkLst>
      </pc:sldChg>
      <pc:sldChg chg="addSp delSp modSp mod">
        <pc:chgData name="Andreas Rothenpieler" userId="a4677c7d-25d2-43b8-9d44-6d6e1ef507bb" providerId="ADAL" clId="{D00310ED-A862-4CE6-B876-B24C62C43B43}" dt="2023-07-14T07:51:35.869" v="645"/>
        <pc:sldMkLst>
          <pc:docMk/>
          <pc:sldMk cId="959563844" sldId="270"/>
        </pc:sldMkLst>
      </pc:sldChg>
      <pc:sldChg chg="modSp mod">
        <pc:chgData name="Andreas Rothenpieler" userId="a4677c7d-25d2-43b8-9d44-6d6e1ef507bb" providerId="ADAL" clId="{D00310ED-A862-4CE6-B876-B24C62C43B43}" dt="2023-07-14T07:51:07.011" v="642" actId="20577"/>
        <pc:sldMkLst>
          <pc:docMk/>
          <pc:sldMk cId="91338950" sldId="271"/>
        </pc:sldMkLst>
      </pc:sldChg>
      <pc:sldChg chg="addSp delSp modSp mod">
        <pc:chgData name="Andreas Rothenpieler" userId="a4677c7d-25d2-43b8-9d44-6d6e1ef507bb" providerId="ADAL" clId="{D00310ED-A862-4CE6-B876-B24C62C43B43}" dt="2023-07-14T07:51:21.927" v="644" actId="113"/>
        <pc:sldMkLst>
          <pc:docMk/>
          <pc:sldMk cId="1060080811" sldId="272"/>
        </pc:sldMkLst>
      </pc:sldChg>
      <pc:sldChg chg="modSp del mod">
        <pc:chgData name="Andreas Rothenpieler" userId="a4677c7d-25d2-43b8-9d44-6d6e1ef507bb" providerId="ADAL" clId="{D00310ED-A862-4CE6-B876-B24C62C43B43}" dt="2023-07-13T08:02:59.617" v="325" actId="47"/>
        <pc:sldMkLst>
          <pc:docMk/>
          <pc:sldMk cId="3456538373" sldId="273"/>
        </pc:sldMkLst>
      </pc:sldChg>
      <pc:sldChg chg="modSp mod">
        <pc:chgData name="Andreas Rothenpieler" userId="a4677c7d-25d2-43b8-9d44-6d6e1ef507bb" providerId="ADAL" clId="{D00310ED-A862-4CE6-B876-B24C62C43B43}" dt="2023-07-13T08:29:16.926" v="467" actId="1076"/>
        <pc:sldMkLst>
          <pc:docMk/>
          <pc:sldMk cId="265101236" sldId="274"/>
        </pc:sldMkLst>
      </pc:sldChg>
      <pc:sldChg chg="addSp delSp modSp new mod">
        <pc:chgData name="Andreas Rothenpieler" userId="a4677c7d-25d2-43b8-9d44-6d6e1ef507bb" providerId="ADAL" clId="{D00310ED-A862-4CE6-B876-B24C62C43B43}" dt="2023-07-14T07:42:40.551" v="632"/>
        <pc:sldMkLst>
          <pc:docMk/>
          <pc:sldMk cId="498318879" sldId="275"/>
        </pc:sldMkLst>
      </pc:sldChg>
      <pc:sldChg chg="addSp delSp modSp del mod">
        <pc:chgData name="Andreas Rothenpieler" userId="a4677c7d-25d2-43b8-9d44-6d6e1ef507bb" providerId="ADAL" clId="{D00310ED-A862-4CE6-B876-B24C62C43B43}" dt="2023-07-13T08:08:01.719" v="375" actId="47"/>
        <pc:sldMkLst>
          <pc:docMk/>
          <pc:sldMk cId="3472968522" sldId="275"/>
        </pc:sldMkLst>
      </pc:sldChg>
      <pc:sldChg chg="delSp modSp add mod">
        <pc:chgData name="Andreas Rothenpieler" userId="a4677c7d-25d2-43b8-9d44-6d6e1ef507bb" providerId="ADAL" clId="{D00310ED-A862-4CE6-B876-B24C62C43B43}" dt="2023-07-14T07:42:33.745" v="630" actId="478"/>
        <pc:sldMkLst>
          <pc:docMk/>
          <pc:sldMk cId="2126814235" sldId="276"/>
        </pc:sldMkLst>
      </pc:sldChg>
    </pc:docChg>
  </pc:docChgLst>
  <pc:docChgLst>
    <pc:chgData name="Andreas Rothenpieler" userId="a4677c7d-25d2-43b8-9d44-6d6e1ef507bb" providerId="ADAL" clId="{12CCA036-81C5-4B76-873C-9D0880714086}"/>
    <pc:docChg chg="custSel addSld modSld modMainMaster">
      <pc:chgData name="Andreas Rothenpieler" userId="a4677c7d-25d2-43b8-9d44-6d6e1ef507bb" providerId="ADAL" clId="{12CCA036-81C5-4B76-873C-9D0880714086}" dt="2024-05-29T07:44:50.546" v="258"/>
      <pc:docMkLst>
        <pc:docMk/>
      </pc:docMkLst>
      <pc:sldChg chg="modSp mod">
        <pc:chgData name="Andreas Rothenpieler" userId="a4677c7d-25d2-43b8-9d44-6d6e1ef507bb" providerId="ADAL" clId="{12CCA036-81C5-4B76-873C-9D0880714086}" dt="2024-05-29T07:44:50.546" v="258"/>
        <pc:sldMkLst>
          <pc:docMk/>
          <pc:sldMk cId="265101236" sldId="274"/>
        </pc:sldMkLst>
      </pc:sldChg>
      <pc:sldChg chg="addSp delSp modSp mod">
        <pc:chgData name="Andreas Rothenpieler" userId="a4677c7d-25d2-43b8-9d44-6d6e1ef507bb" providerId="ADAL" clId="{12CCA036-81C5-4B76-873C-9D0880714086}" dt="2024-05-29T07:07:30.861" v="7" actId="167"/>
        <pc:sldMkLst>
          <pc:docMk/>
          <pc:sldMk cId="3763889828" sldId="277"/>
        </pc:sldMkLst>
      </pc:sldChg>
      <pc:sldChg chg="addSp modSp mod">
        <pc:chgData name="Andreas Rothenpieler" userId="a4677c7d-25d2-43b8-9d44-6d6e1ef507bb" providerId="ADAL" clId="{12CCA036-81C5-4B76-873C-9D0880714086}" dt="2024-05-29T07:44:07.846" v="177" actId="113"/>
        <pc:sldMkLst>
          <pc:docMk/>
          <pc:sldMk cId="2883431121" sldId="286"/>
        </pc:sldMkLst>
      </pc:sldChg>
      <pc:sldChg chg="add">
        <pc:chgData name="Andreas Rothenpieler" userId="a4677c7d-25d2-43b8-9d44-6d6e1ef507bb" providerId="ADAL" clId="{12CCA036-81C5-4B76-873C-9D0880714086}" dt="2024-05-29T07:09:03.517" v="11" actId="2890"/>
        <pc:sldMkLst>
          <pc:docMk/>
          <pc:sldMk cId="1599852109" sldId="289"/>
        </pc:sldMkLst>
      </pc:sldChg>
      <pc:sldMasterChg chg="modSldLayout">
        <pc:chgData name="Andreas Rothenpieler" userId="a4677c7d-25d2-43b8-9d44-6d6e1ef507bb" providerId="ADAL" clId="{12CCA036-81C5-4B76-873C-9D0880714086}" dt="2024-05-29T07:07:52.731" v="10" actId="1076"/>
        <pc:sldMasterMkLst>
          <pc:docMk/>
          <pc:sldMasterMk cId="293434946" sldId="2147502150"/>
        </pc:sldMasterMkLst>
        <pc:sldLayoutChg chg="addSp delSp modSp mod">
          <pc:chgData name="Andreas Rothenpieler" userId="a4677c7d-25d2-43b8-9d44-6d6e1ef507bb" providerId="ADAL" clId="{12CCA036-81C5-4B76-873C-9D0880714086}" dt="2024-05-29T07:07:52.731" v="10" actId="1076"/>
          <pc:sldLayoutMkLst>
            <pc:docMk/>
            <pc:sldMasterMk cId="293434946" sldId="2147502150"/>
            <pc:sldLayoutMk cId="1958703740" sldId="2147502152"/>
          </pc:sldLayoutMkLst>
        </pc:sldLayoutChg>
      </pc:sldMasterChg>
    </pc:docChg>
  </pc:docChgLst>
  <pc:docChgLst>
    <pc:chgData name="Andreas Rothenpieler" userId="a4677c7d-25d2-43b8-9d44-6d6e1ef507bb" providerId="ADAL" clId="{85B37F5A-00CC-43EE-A587-B5C66E698C8A}"/>
    <pc:docChg chg="custSel modSld modMainMaster">
      <pc:chgData name="Andreas Rothenpieler" userId="a4677c7d-25d2-43b8-9d44-6d6e1ef507bb" providerId="ADAL" clId="{85B37F5A-00CC-43EE-A587-B5C66E698C8A}" dt="2024-02-19T12:11:37.914" v="75" actId="478"/>
      <pc:docMkLst>
        <pc:docMk/>
      </pc:docMkLst>
      <pc:sldChg chg="modSp mod">
        <pc:chgData name="Andreas Rothenpieler" userId="a4677c7d-25d2-43b8-9d44-6d6e1ef507bb" providerId="ADAL" clId="{85B37F5A-00CC-43EE-A587-B5C66E698C8A}" dt="2023-08-04T09:47:20.006" v="0" actId="404"/>
        <pc:sldMkLst>
          <pc:docMk/>
          <pc:sldMk cId="265101236" sldId="274"/>
        </pc:sldMkLst>
      </pc:sldChg>
      <pc:sldChg chg="addSp delSp modSp mod">
        <pc:chgData name="Andreas Rothenpieler" userId="a4677c7d-25d2-43b8-9d44-6d6e1ef507bb" providerId="ADAL" clId="{85B37F5A-00CC-43EE-A587-B5C66E698C8A}" dt="2024-02-19T12:11:37.914" v="75" actId="478"/>
        <pc:sldMkLst>
          <pc:docMk/>
          <pc:sldMk cId="3763889828" sldId="277"/>
        </pc:sldMkLst>
      </pc:sldChg>
      <pc:sldMasterChg chg="modSp modSldLayout">
        <pc:chgData name="Andreas Rothenpieler" userId="a4677c7d-25d2-43b8-9d44-6d6e1ef507bb" providerId="ADAL" clId="{85B37F5A-00CC-43EE-A587-B5C66E698C8A}" dt="2024-02-19T12:10:33.151" v="74" actId="735"/>
        <pc:sldMasterMkLst>
          <pc:docMk/>
          <pc:sldMasterMk cId="293434946" sldId="2147502150"/>
        </pc:sldMasterMkLst>
        <pc:sldLayoutChg chg="modSp">
          <pc:chgData name="Andreas Rothenpieler" userId="a4677c7d-25d2-43b8-9d44-6d6e1ef507bb" providerId="ADAL" clId="{85B37F5A-00CC-43EE-A587-B5C66E698C8A}" dt="2024-02-19T12:10:29.387" v="73" actId="735"/>
          <pc:sldLayoutMkLst>
            <pc:docMk/>
            <pc:sldMasterMk cId="293434946" sldId="2147502150"/>
            <pc:sldLayoutMk cId="1958703740" sldId="2147502152"/>
          </pc:sldLayoutMkLst>
        </pc:sldLayoutChg>
      </pc:sldMasterChg>
    </pc:docChg>
  </pc:docChgLst>
  <pc:docChgLst>
    <pc:chgData name="Riccardo Tomesani" userId="7c4d91ee-2063-4338-a0fb-0e395af38270" providerId="ADAL" clId="{ED962BD1-3ECB-4C46-97A5-FE2406CA6E7B}"/>
    <pc:docChg chg="undo custSel addSld delSld modSld sldOrd">
      <pc:chgData name="Riccardo Tomesani" userId="7c4d91ee-2063-4338-a0fb-0e395af38270" providerId="ADAL" clId="{ED962BD1-3ECB-4C46-97A5-FE2406CA6E7B}" dt="2025-08-12T12:43:20.496" v="215" actId="2696"/>
      <pc:docMkLst>
        <pc:docMk/>
      </pc:docMkLst>
      <pc:sldChg chg="modSp mod">
        <pc:chgData name="Riccardo Tomesani" userId="7c4d91ee-2063-4338-a0fb-0e395af38270" providerId="ADAL" clId="{ED962BD1-3ECB-4C46-97A5-FE2406CA6E7B}" dt="2025-08-12T12:34:11.924" v="52"/>
        <pc:sldMkLst>
          <pc:docMk/>
          <pc:sldMk cId="265101236" sldId="274"/>
        </pc:sldMkLst>
        <pc:graphicFrameChg chg="mod">
          <ac:chgData name="Riccardo Tomesani" userId="7c4d91ee-2063-4338-a0fb-0e395af38270" providerId="ADAL" clId="{ED962BD1-3ECB-4C46-97A5-FE2406CA6E7B}" dt="2025-08-12T12:34:11.924" v="52"/>
          <ac:graphicFrameMkLst>
            <pc:docMk/>
            <pc:sldMk cId="265101236" sldId="274"/>
            <ac:graphicFrameMk id="9" creationId="{02CB66FC-FF22-1CFA-AC17-A1C13057A48C}"/>
          </ac:graphicFrameMkLst>
        </pc:graphicFrameChg>
      </pc:sldChg>
      <pc:sldChg chg="addSp delSp modSp mod">
        <pc:chgData name="Riccardo Tomesani" userId="7c4d91ee-2063-4338-a0fb-0e395af38270" providerId="ADAL" clId="{ED962BD1-3ECB-4C46-97A5-FE2406CA6E7B}" dt="2025-08-12T12:34:34.898" v="58" actId="1076"/>
        <pc:sldMkLst>
          <pc:docMk/>
          <pc:sldMk cId="3871242625" sldId="283"/>
        </pc:sldMkLst>
        <pc:spChg chg="add mod">
          <ac:chgData name="Riccardo Tomesani" userId="7c4d91ee-2063-4338-a0fb-0e395af38270" providerId="ADAL" clId="{ED962BD1-3ECB-4C46-97A5-FE2406CA6E7B}" dt="2025-08-12T12:34:34.898" v="58" actId="1076"/>
          <ac:spMkLst>
            <pc:docMk/>
            <pc:sldMk cId="3871242625" sldId="283"/>
            <ac:spMk id="4" creationId="{6FC90830-7B6F-0A46-AB8B-0B202F91E142}"/>
          </ac:spMkLst>
        </pc:spChg>
        <pc:spChg chg="del">
          <ac:chgData name="Riccardo Tomesani" userId="7c4d91ee-2063-4338-a0fb-0e395af38270" providerId="ADAL" clId="{ED962BD1-3ECB-4C46-97A5-FE2406CA6E7B}" dt="2025-08-12T12:34:25.366" v="55" actId="478"/>
          <ac:spMkLst>
            <pc:docMk/>
            <pc:sldMk cId="3871242625" sldId="283"/>
            <ac:spMk id="6" creationId="{75476977-E43C-DC83-A375-0CBBFCA62250}"/>
          </ac:spMkLst>
        </pc:spChg>
        <pc:spChg chg="add mod">
          <ac:chgData name="Riccardo Tomesani" userId="7c4d91ee-2063-4338-a0fb-0e395af38270" providerId="ADAL" clId="{ED962BD1-3ECB-4C46-97A5-FE2406CA6E7B}" dt="2025-08-12T12:34:22.209" v="53"/>
          <ac:spMkLst>
            <pc:docMk/>
            <pc:sldMk cId="3871242625" sldId="283"/>
            <ac:spMk id="11" creationId="{9683097A-1692-6066-FCC8-D95AF91F5210}"/>
          </ac:spMkLst>
        </pc:spChg>
        <pc:spChg chg="add mod">
          <ac:chgData name="Riccardo Tomesani" userId="7c4d91ee-2063-4338-a0fb-0e395af38270" providerId="ADAL" clId="{ED962BD1-3ECB-4C46-97A5-FE2406CA6E7B}" dt="2025-08-12T12:34:22.209" v="53"/>
          <ac:spMkLst>
            <pc:docMk/>
            <pc:sldMk cId="3871242625" sldId="283"/>
            <ac:spMk id="12" creationId="{4AA492B1-76B8-206D-073F-91E1B5782283}"/>
          </ac:spMkLst>
        </pc:spChg>
        <pc:grpChg chg="del">
          <ac:chgData name="Riccardo Tomesani" userId="7c4d91ee-2063-4338-a0fb-0e395af38270" providerId="ADAL" clId="{ED962BD1-3ECB-4C46-97A5-FE2406CA6E7B}" dt="2025-08-12T12:34:24.698" v="54" actId="478"/>
          <ac:grpSpMkLst>
            <pc:docMk/>
            <pc:sldMk cId="3871242625" sldId="283"/>
            <ac:grpSpMk id="3" creationId="{A24E487A-3617-92E4-1C1C-FDDE0D153686}"/>
          </ac:grpSpMkLst>
        </pc:grpChg>
        <pc:grpChg chg="add mod">
          <ac:chgData name="Riccardo Tomesani" userId="7c4d91ee-2063-4338-a0fb-0e395af38270" providerId="ADAL" clId="{ED962BD1-3ECB-4C46-97A5-FE2406CA6E7B}" dt="2025-08-12T12:34:34.898" v="58" actId="1076"/>
          <ac:grpSpMkLst>
            <pc:docMk/>
            <pc:sldMk cId="3871242625" sldId="283"/>
            <ac:grpSpMk id="5" creationId="{7DDE3BB0-567A-82AA-7FF6-FFEBFEF09196}"/>
          </ac:grpSpMkLst>
        </pc:grpChg>
      </pc:sldChg>
      <pc:sldChg chg="addSp delSp modSp mod">
        <pc:chgData name="Riccardo Tomesani" userId="7c4d91ee-2063-4338-a0fb-0e395af38270" providerId="ADAL" clId="{ED962BD1-3ECB-4C46-97A5-FE2406CA6E7B}" dt="2025-08-12T12:34:56.743" v="61" actId="1076"/>
        <pc:sldMkLst>
          <pc:docMk/>
          <pc:sldMk cId="2170941106" sldId="284"/>
        </pc:sldMkLst>
        <pc:spChg chg="add mod">
          <ac:chgData name="Riccardo Tomesani" userId="7c4d91ee-2063-4338-a0fb-0e395af38270" providerId="ADAL" clId="{ED962BD1-3ECB-4C46-97A5-FE2406CA6E7B}" dt="2025-08-12T12:34:56.743" v="61" actId="1076"/>
          <ac:spMkLst>
            <pc:docMk/>
            <pc:sldMk cId="2170941106" sldId="284"/>
            <ac:spMk id="2" creationId="{4A4E4A8B-A85E-E874-18AD-6AAA3D2D180B}"/>
          </ac:spMkLst>
        </pc:spChg>
        <pc:spChg chg="del">
          <ac:chgData name="Riccardo Tomesani" userId="7c4d91ee-2063-4338-a0fb-0e395af38270" providerId="ADAL" clId="{ED962BD1-3ECB-4C46-97A5-FE2406CA6E7B}" dt="2025-08-12T12:34:49.490" v="60" actId="478"/>
          <ac:spMkLst>
            <pc:docMk/>
            <pc:sldMk cId="2170941106" sldId="284"/>
            <ac:spMk id="5" creationId="{2735E3B9-0547-5FE8-D81D-F65879F9D4FC}"/>
          </ac:spMkLst>
        </pc:spChg>
        <pc:spChg chg="add mod">
          <ac:chgData name="Riccardo Tomesani" userId="7c4d91ee-2063-4338-a0fb-0e395af38270" providerId="ADAL" clId="{ED962BD1-3ECB-4C46-97A5-FE2406CA6E7B}" dt="2025-08-12T12:34:45.988" v="59"/>
          <ac:spMkLst>
            <pc:docMk/>
            <pc:sldMk cId="2170941106" sldId="284"/>
            <ac:spMk id="9" creationId="{68EAA0FD-4581-031E-6C5E-5C44A02013E1}"/>
          </ac:spMkLst>
        </pc:spChg>
        <pc:spChg chg="add mod">
          <ac:chgData name="Riccardo Tomesani" userId="7c4d91ee-2063-4338-a0fb-0e395af38270" providerId="ADAL" clId="{ED962BD1-3ECB-4C46-97A5-FE2406CA6E7B}" dt="2025-08-12T12:34:45.988" v="59"/>
          <ac:spMkLst>
            <pc:docMk/>
            <pc:sldMk cId="2170941106" sldId="284"/>
            <ac:spMk id="11" creationId="{C8511893-F5EB-AA46-0234-88DE55D8909C}"/>
          </ac:spMkLst>
        </pc:spChg>
        <pc:grpChg chg="del">
          <ac:chgData name="Riccardo Tomesani" userId="7c4d91ee-2063-4338-a0fb-0e395af38270" providerId="ADAL" clId="{ED962BD1-3ECB-4C46-97A5-FE2406CA6E7B}" dt="2025-08-12T12:34:49.490" v="60" actId="478"/>
          <ac:grpSpMkLst>
            <pc:docMk/>
            <pc:sldMk cId="2170941106" sldId="284"/>
            <ac:grpSpMk id="4" creationId="{C1B32D7C-ED55-EA86-CCF9-91658774BDFD}"/>
          </ac:grpSpMkLst>
        </pc:grpChg>
        <pc:grpChg chg="add mod">
          <ac:chgData name="Riccardo Tomesani" userId="7c4d91ee-2063-4338-a0fb-0e395af38270" providerId="ADAL" clId="{ED962BD1-3ECB-4C46-97A5-FE2406CA6E7B}" dt="2025-08-12T12:34:56.743" v="61" actId="1076"/>
          <ac:grpSpMkLst>
            <pc:docMk/>
            <pc:sldMk cId="2170941106" sldId="284"/>
            <ac:grpSpMk id="6" creationId="{61F59922-0752-F2B8-328F-5E30438E34CD}"/>
          </ac:grpSpMkLst>
        </pc:grpChg>
      </pc:sldChg>
      <pc:sldChg chg="addSp delSp modSp mod">
        <pc:chgData name="Riccardo Tomesani" userId="7c4d91ee-2063-4338-a0fb-0e395af38270" providerId="ADAL" clId="{ED962BD1-3ECB-4C46-97A5-FE2406CA6E7B}" dt="2025-08-12T12:36:08.710" v="109" actId="14100"/>
        <pc:sldMkLst>
          <pc:docMk/>
          <pc:sldMk cId="1883330840" sldId="285"/>
        </pc:sldMkLst>
        <pc:spChg chg="add mod">
          <ac:chgData name="Riccardo Tomesani" userId="7c4d91ee-2063-4338-a0fb-0e395af38270" providerId="ADAL" clId="{ED962BD1-3ECB-4C46-97A5-FE2406CA6E7B}" dt="2025-08-12T12:36:08.710" v="109" actId="14100"/>
          <ac:spMkLst>
            <pc:docMk/>
            <pc:sldMk cId="1883330840" sldId="285"/>
            <ac:spMk id="2" creationId="{DE2EEBFD-9465-1394-EBEE-2C8EF3CAC9CF}"/>
          </ac:spMkLst>
        </pc:spChg>
        <pc:spChg chg="del">
          <ac:chgData name="Riccardo Tomesani" userId="7c4d91ee-2063-4338-a0fb-0e395af38270" providerId="ADAL" clId="{ED962BD1-3ECB-4C46-97A5-FE2406CA6E7B}" dt="2025-08-12T12:35:01.974" v="63" actId="478"/>
          <ac:spMkLst>
            <pc:docMk/>
            <pc:sldMk cId="1883330840" sldId="285"/>
            <ac:spMk id="5" creationId="{2735E3B9-0547-5FE8-D81D-F65879F9D4FC}"/>
          </ac:spMkLst>
        </pc:spChg>
        <pc:spChg chg="add mod">
          <ac:chgData name="Riccardo Tomesani" userId="7c4d91ee-2063-4338-a0fb-0e395af38270" providerId="ADAL" clId="{ED962BD1-3ECB-4C46-97A5-FE2406CA6E7B}" dt="2025-08-12T12:35:09.903" v="64"/>
          <ac:spMkLst>
            <pc:docMk/>
            <pc:sldMk cId="1883330840" sldId="285"/>
            <ac:spMk id="8" creationId="{A6855967-7676-4B18-D943-A2DC0900E512}"/>
          </ac:spMkLst>
        </pc:spChg>
        <pc:spChg chg="add mod">
          <ac:chgData name="Riccardo Tomesani" userId="7c4d91ee-2063-4338-a0fb-0e395af38270" providerId="ADAL" clId="{ED962BD1-3ECB-4C46-97A5-FE2406CA6E7B}" dt="2025-08-12T12:35:09.903" v="64"/>
          <ac:spMkLst>
            <pc:docMk/>
            <pc:sldMk cId="1883330840" sldId="285"/>
            <ac:spMk id="11" creationId="{83FDC387-6114-5614-11D6-D98F3A5963FA}"/>
          </ac:spMkLst>
        </pc:spChg>
        <pc:grpChg chg="del">
          <ac:chgData name="Riccardo Tomesani" userId="7c4d91ee-2063-4338-a0fb-0e395af38270" providerId="ADAL" clId="{ED962BD1-3ECB-4C46-97A5-FE2406CA6E7B}" dt="2025-08-12T12:35:01.155" v="62" actId="478"/>
          <ac:grpSpMkLst>
            <pc:docMk/>
            <pc:sldMk cId="1883330840" sldId="285"/>
            <ac:grpSpMk id="3" creationId="{D836D615-7B06-DEED-BE68-544276A9D142}"/>
          </ac:grpSpMkLst>
        </pc:grpChg>
        <pc:grpChg chg="add mod">
          <ac:chgData name="Riccardo Tomesani" userId="7c4d91ee-2063-4338-a0fb-0e395af38270" providerId="ADAL" clId="{ED962BD1-3ECB-4C46-97A5-FE2406CA6E7B}" dt="2025-08-12T12:36:08.710" v="109" actId="14100"/>
          <ac:grpSpMkLst>
            <pc:docMk/>
            <pc:sldMk cId="1883330840" sldId="285"/>
            <ac:grpSpMk id="7" creationId="{E9BC7CAB-A459-F7E1-B954-34B62AA11EEE}"/>
          </ac:grpSpMkLst>
        </pc:grpChg>
      </pc:sldChg>
      <pc:sldChg chg="addSp delSp modSp mod">
        <pc:chgData name="Riccardo Tomesani" userId="7c4d91ee-2063-4338-a0fb-0e395af38270" providerId="ADAL" clId="{ED962BD1-3ECB-4C46-97A5-FE2406CA6E7B}" dt="2025-08-12T12:37:22.228" v="124" actId="1076"/>
        <pc:sldMkLst>
          <pc:docMk/>
          <pc:sldMk cId="2883431121" sldId="286"/>
        </pc:sldMkLst>
        <pc:spChg chg="del">
          <ac:chgData name="Riccardo Tomesani" userId="7c4d91ee-2063-4338-a0fb-0e395af38270" providerId="ADAL" clId="{ED962BD1-3ECB-4C46-97A5-FE2406CA6E7B}" dt="2025-08-12T12:35:41.930" v="104" actId="478"/>
          <ac:spMkLst>
            <pc:docMk/>
            <pc:sldMk cId="2883431121" sldId="286"/>
            <ac:spMk id="4" creationId="{5CB4B8CB-8A4E-BCD3-1C65-D29213435A4D}"/>
          </ac:spMkLst>
        </pc:spChg>
        <pc:spChg chg="add mod">
          <ac:chgData name="Riccardo Tomesani" userId="7c4d91ee-2063-4338-a0fb-0e395af38270" providerId="ADAL" clId="{ED962BD1-3ECB-4C46-97A5-FE2406CA6E7B}" dt="2025-08-12T12:37:22.228" v="124" actId="1076"/>
          <ac:spMkLst>
            <pc:docMk/>
            <pc:sldMk cId="2883431121" sldId="286"/>
            <ac:spMk id="5" creationId="{523331D1-6D62-D7F4-F5BA-238106DBD3D1}"/>
          </ac:spMkLst>
        </pc:spChg>
        <pc:spChg chg="add mod">
          <ac:chgData name="Riccardo Tomesani" userId="7c4d91ee-2063-4338-a0fb-0e395af38270" providerId="ADAL" clId="{ED962BD1-3ECB-4C46-97A5-FE2406CA6E7B}" dt="2025-08-12T12:37:02.830" v="114"/>
          <ac:spMkLst>
            <pc:docMk/>
            <pc:sldMk cId="2883431121" sldId="286"/>
            <ac:spMk id="11" creationId="{7ED2969E-94CA-BBE4-9B6F-19111B907E99}"/>
          </ac:spMkLst>
        </pc:spChg>
        <pc:spChg chg="add mod">
          <ac:chgData name="Riccardo Tomesani" userId="7c4d91ee-2063-4338-a0fb-0e395af38270" providerId="ADAL" clId="{ED962BD1-3ECB-4C46-97A5-FE2406CA6E7B}" dt="2025-08-12T12:37:02.830" v="114"/>
          <ac:spMkLst>
            <pc:docMk/>
            <pc:sldMk cId="2883431121" sldId="286"/>
            <ac:spMk id="13" creationId="{A2051396-85C9-EDA5-EE3C-EB67C5543F92}"/>
          </ac:spMkLst>
        </pc:spChg>
        <pc:grpChg chg="del">
          <ac:chgData name="Riccardo Tomesani" userId="7c4d91ee-2063-4338-a0fb-0e395af38270" providerId="ADAL" clId="{ED962BD1-3ECB-4C46-97A5-FE2406CA6E7B}" dt="2025-08-12T12:35:41.930" v="104" actId="478"/>
          <ac:grpSpMkLst>
            <pc:docMk/>
            <pc:sldMk cId="2883431121" sldId="286"/>
            <ac:grpSpMk id="3" creationId="{79DEF27D-6992-6FF8-2D97-DFF16150DDBA}"/>
          </ac:grpSpMkLst>
        </pc:grpChg>
        <pc:grpChg chg="add mod">
          <ac:chgData name="Riccardo Tomesani" userId="7c4d91ee-2063-4338-a0fb-0e395af38270" providerId="ADAL" clId="{ED962BD1-3ECB-4C46-97A5-FE2406CA6E7B}" dt="2025-08-12T12:37:22.228" v="124" actId="1076"/>
          <ac:grpSpMkLst>
            <pc:docMk/>
            <pc:sldMk cId="2883431121" sldId="286"/>
            <ac:grpSpMk id="10" creationId="{539D56FA-FC4D-1BEE-EC49-8EEF008C6603}"/>
          </ac:grpSpMkLst>
        </pc:grpChg>
        <pc:graphicFrameChg chg="mod">
          <ac:chgData name="Riccardo Tomesani" userId="7c4d91ee-2063-4338-a0fb-0e395af38270" providerId="ADAL" clId="{ED962BD1-3ECB-4C46-97A5-FE2406CA6E7B}" dt="2025-08-12T12:37:13.060" v="123" actId="1036"/>
          <ac:graphicFrameMkLst>
            <pc:docMk/>
            <pc:sldMk cId="2883431121" sldId="286"/>
            <ac:graphicFrameMk id="12" creationId="{4DADE247-E73D-C567-2104-2233DC07F309}"/>
          </ac:graphicFrameMkLst>
        </pc:graphicFrameChg>
      </pc:sldChg>
      <pc:sldChg chg="addSp delSp modSp mod">
        <pc:chgData name="Riccardo Tomesani" userId="7c4d91ee-2063-4338-a0fb-0e395af38270" providerId="ADAL" clId="{ED962BD1-3ECB-4C46-97A5-FE2406CA6E7B}" dt="2025-08-12T12:36:26.023" v="111" actId="1076"/>
        <pc:sldMkLst>
          <pc:docMk/>
          <pc:sldMk cId="1958220562" sldId="287"/>
        </pc:sldMkLst>
        <pc:spChg chg="add mod">
          <ac:chgData name="Riccardo Tomesani" userId="7c4d91ee-2063-4338-a0fb-0e395af38270" providerId="ADAL" clId="{ED962BD1-3ECB-4C46-97A5-FE2406CA6E7B}" dt="2025-08-12T12:36:26.023" v="111" actId="1076"/>
          <ac:spMkLst>
            <pc:docMk/>
            <pc:sldMk cId="1958220562" sldId="287"/>
            <ac:spMk id="2" creationId="{A14B0C56-2815-E8FE-A3C5-0EC939C0F80C}"/>
          </ac:spMkLst>
        </pc:spChg>
        <pc:spChg chg="del">
          <ac:chgData name="Riccardo Tomesani" userId="7c4d91ee-2063-4338-a0fb-0e395af38270" providerId="ADAL" clId="{ED962BD1-3ECB-4C46-97A5-FE2406CA6E7B}" dt="2025-08-12T12:35:23.192" v="102" actId="478"/>
          <ac:spMkLst>
            <pc:docMk/>
            <pc:sldMk cId="1958220562" sldId="287"/>
            <ac:spMk id="5" creationId="{2735E3B9-0547-5FE8-D81D-F65879F9D4FC}"/>
          </ac:spMkLst>
        </pc:spChg>
        <pc:spChg chg="add mod">
          <ac:chgData name="Riccardo Tomesani" userId="7c4d91ee-2063-4338-a0fb-0e395af38270" providerId="ADAL" clId="{ED962BD1-3ECB-4C46-97A5-FE2406CA6E7B}" dt="2025-08-12T12:36:22.646" v="110"/>
          <ac:spMkLst>
            <pc:docMk/>
            <pc:sldMk cId="1958220562" sldId="287"/>
            <ac:spMk id="8" creationId="{ABC16DA3-C872-BA6E-23DF-2799DD44790E}"/>
          </ac:spMkLst>
        </pc:spChg>
        <pc:spChg chg="add mod">
          <ac:chgData name="Riccardo Tomesani" userId="7c4d91ee-2063-4338-a0fb-0e395af38270" providerId="ADAL" clId="{ED962BD1-3ECB-4C46-97A5-FE2406CA6E7B}" dt="2025-08-12T12:36:22.646" v="110"/>
          <ac:spMkLst>
            <pc:docMk/>
            <pc:sldMk cId="1958220562" sldId="287"/>
            <ac:spMk id="9" creationId="{7C0133B5-B08B-38F4-A458-5F014CEA91C2}"/>
          </ac:spMkLst>
        </pc:spChg>
        <pc:grpChg chg="del">
          <ac:chgData name="Riccardo Tomesani" userId="7c4d91ee-2063-4338-a0fb-0e395af38270" providerId="ADAL" clId="{ED962BD1-3ECB-4C46-97A5-FE2406CA6E7B}" dt="2025-08-12T12:35:23.192" v="102" actId="478"/>
          <ac:grpSpMkLst>
            <pc:docMk/>
            <pc:sldMk cId="1958220562" sldId="287"/>
            <ac:grpSpMk id="3" creationId="{D836D615-7B06-DEED-BE68-544276A9D142}"/>
          </ac:grpSpMkLst>
        </pc:grpChg>
        <pc:grpChg chg="add mod">
          <ac:chgData name="Riccardo Tomesani" userId="7c4d91ee-2063-4338-a0fb-0e395af38270" providerId="ADAL" clId="{ED962BD1-3ECB-4C46-97A5-FE2406CA6E7B}" dt="2025-08-12T12:36:26.023" v="111" actId="1076"/>
          <ac:grpSpMkLst>
            <pc:docMk/>
            <pc:sldMk cId="1958220562" sldId="287"/>
            <ac:grpSpMk id="7" creationId="{B73E3638-3326-B3E3-6245-C970267ECED3}"/>
          </ac:grpSpMkLst>
        </pc:grpChg>
      </pc:sldChg>
      <pc:sldChg chg="addSp delSp modSp mod">
        <pc:chgData name="Riccardo Tomesani" userId="7c4d91ee-2063-4338-a0fb-0e395af38270" providerId="ADAL" clId="{ED962BD1-3ECB-4C46-97A5-FE2406CA6E7B}" dt="2025-08-12T12:36:50.841" v="113" actId="1076"/>
        <pc:sldMkLst>
          <pc:docMk/>
          <pc:sldMk cId="3629644614" sldId="288"/>
        </pc:sldMkLst>
        <pc:spChg chg="add mod">
          <ac:chgData name="Riccardo Tomesani" userId="7c4d91ee-2063-4338-a0fb-0e395af38270" providerId="ADAL" clId="{ED962BD1-3ECB-4C46-97A5-FE2406CA6E7B}" dt="2025-08-12T12:36:50.841" v="113" actId="1076"/>
          <ac:spMkLst>
            <pc:docMk/>
            <pc:sldMk cId="3629644614" sldId="288"/>
            <ac:spMk id="2" creationId="{B0050DC3-17DE-8E66-8377-139E24CAE81B}"/>
          </ac:spMkLst>
        </pc:spChg>
        <pc:spChg chg="del">
          <ac:chgData name="Riccardo Tomesani" userId="7c4d91ee-2063-4338-a0fb-0e395af38270" providerId="ADAL" clId="{ED962BD1-3ECB-4C46-97A5-FE2406CA6E7B}" dt="2025-08-12T12:35:31.457" v="103" actId="478"/>
          <ac:spMkLst>
            <pc:docMk/>
            <pc:sldMk cId="3629644614" sldId="288"/>
            <ac:spMk id="5" creationId="{2735E3B9-0547-5FE8-D81D-F65879F9D4FC}"/>
          </ac:spMkLst>
        </pc:spChg>
        <pc:spChg chg="add mod">
          <ac:chgData name="Riccardo Tomesani" userId="7c4d91ee-2063-4338-a0fb-0e395af38270" providerId="ADAL" clId="{ED962BD1-3ECB-4C46-97A5-FE2406CA6E7B}" dt="2025-08-12T12:36:42.513" v="112"/>
          <ac:spMkLst>
            <pc:docMk/>
            <pc:sldMk cId="3629644614" sldId="288"/>
            <ac:spMk id="8" creationId="{C75E136A-5076-F3B1-2290-70364A02D91F}"/>
          </ac:spMkLst>
        </pc:spChg>
        <pc:spChg chg="add mod">
          <ac:chgData name="Riccardo Tomesani" userId="7c4d91ee-2063-4338-a0fb-0e395af38270" providerId="ADAL" clId="{ED962BD1-3ECB-4C46-97A5-FE2406CA6E7B}" dt="2025-08-12T12:36:42.513" v="112"/>
          <ac:spMkLst>
            <pc:docMk/>
            <pc:sldMk cId="3629644614" sldId="288"/>
            <ac:spMk id="9" creationId="{0F5984D8-BE60-6341-7355-880B40276330}"/>
          </ac:spMkLst>
        </pc:spChg>
        <pc:grpChg chg="del">
          <ac:chgData name="Riccardo Tomesani" userId="7c4d91ee-2063-4338-a0fb-0e395af38270" providerId="ADAL" clId="{ED962BD1-3ECB-4C46-97A5-FE2406CA6E7B}" dt="2025-08-12T12:35:31.457" v="103" actId="478"/>
          <ac:grpSpMkLst>
            <pc:docMk/>
            <pc:sldMk cId="3629644614" sldId="288"/>
            <ac:grpSpMk id="3" creationId="{D836D615-7B06-DEED-BE68-544276A9D142}"/>
          </ac:grpSpMkLst>
        </pc:grpChg>
        <pc:grpChg chg="add mod">
          <ac:chgData name="Riccardo Tomesani" userId="7c4d91ee-2063-4338-a0fb-0e395af38270" providerId="ADAL" clId="{ED962BD1-3ECB-4C46-97A5-FE2406CA6E7B}" dt="2025-08-12T12:36:50.841" v="113" actId="1076"/>
          <ac:grpSpMkLst>
            <pc:docMk/>
            <pc:sldMk cId="3629644614" sldId="288"/>
            <ac:grpSpMk id="7" creationId="{FDC906FE-DABA-6A54-F355-2DC6D537F32E}"/>
          </ac:grpSpMkLst>
        </pc:grpChg>
      </pc:sldChg>
      <pc:sldChg chg="addSp delSp modSp mod">
        <pc:chgData name="Riccardo Tomesani" userId="7c4d91ee-2063-4338-a0fb-0e395af38270" providerId="ADAL" clId="{ED962BD1-3ECB-4C46-97A5-FE2406CA6E7B}" dt="2025-08-12T12:43:04.734" v="213" actId="1076"/>
        <pc:sldMkLst>
          <pc:docMk/>
          <pc:sldMk cId="1599852109" sldId="289"/>
        </pc:sldMkLst>
        <pc:spChg chg="del">
          <ac:chgData name="Riccardo Tomesani" userId="7c4d91ee-2063-4338-a0fb-0e395af38270" providerId="ADAL" clId="{ED962BD1-3ECB-4C46-97A5-FE2406CA6E7B}" dt="2025-08-12T12:35:51.401" v="107" actId="478"/>
          <ac:spMkLst>
            <pc:docMk/>
            <pc:sldMk cId="1599852109" sldId="289"/>
            <ac:spMk id="4" creationId="{5CB4B8CB-8A4E-BCD3-1C65-D29213435A4D}"/>
          </ac:spMkLst>
        </pc:spChg>
        <pc:spChg chg="add mod">
          <ac:chgData name="Riccardo Tomesani" userId="7c4d91ee-2063-4338-a0fb-0e395af38270" providerId="ADAL" clId="{ED962BD1-3ECB-4C46-97A5-FE2406CA6E7B}" dt="2025-08-12T12:43:04.734" v="213" actId="1076"/>
          <ac:spMkLst>
            <pc:docMk/>
            <pc:sldMk cId="1599852109" sldId="289"/>
            <ac:spMk id="5" creationId="{685175A2-30B7-7FFD-853E-DD96B16400DA}"/>
          </ac:spMkLst>
        </pc:spChg>
        <pc:spChg chg="add mod">
          <ac:chgData name="Riccardo Tomesani" userId="7c4d91ee-2063-4338-a0fb-0e395af38270" providerId="ADAL" clId="{ED962BD1-3ECB-4C46-97A5-FE2406CA6E7B}" dt="2025-08-12T12:43:00.878" v="212"/>
          <ac:spMkLst>
            <pc:docMk/>
            <pc:sldMk cId="1599852109" sldId="289"/>
            <ac:spMk id="9" creationId="{8BA673D6-6ACA-7EA8-BAE9-9FDABB736070}"/>
          </ac:spMkLst>
        </pc:spChg>
        <pc:spChg chg="add mod">
          <ac:chgData name="Riccardo Tomesani" userId="7c4d91ee-2063-4338-a0fb-0e395af38270" providerId="ADAL" clId="{ED962BD1-3ECB-4C46-97A5-FE2406CA6E7B}" dt="2025-08-12T12:43:00.878" v="212"/>
          <ac:spMkLst>
            <pc:docMk/>
            <pc:sldMk cId="1599852109" sldId="289"/>
            <ac:spMk id="13" creationId="{368D2DD1-5EE8-8812-3ECB-D027894929E7}"/>
          </ac:spMkLst>
        </pc:spChg>
        <pc:grpChg chg="del">
          <ac:chgData name="Riccardo Tomesani" userId="7c4d91ee-2063-4338-a0fb-0e395af38270" providerId="ADAL" clId="{ED962BD1-3ECB-4C46-97A5-FE2406CA6E7B}" dt="2025-08-12T12:35:52.194" v="108" actId="478"/>
          <ac:grpSpMkLst>
            <pc:docMk/>
            <pc:sldMk cId="1599852109" sldId="289"/>
            <ac:grpSpMk id="3" creationId="{79DEF27D-6992-6FF8-2D97-DFF16150DDBA}"/>
          </ac:grpSpMkLst>
        </pc:grpChg>
        <pc:grpChg chg="add mod">
          <ac:chgData name="Riccardo Tomesani" userId="7c4d91ee-2063-4338-a0fb-0e395af38270" providerId="ADAL" clId="{ED962BD1-3ECB-4C46-97A5-FE2406CA6E7B}" dt="2025-08-12T12:43:04.734" v="213" actId="1076"/>
          <ac:grpSpMkLst>
            <pc:docMk/>
            <pc:sldMk cId="1599852109" sldId="289"/>
            <ac:grpSpMk id="8" creationId="{180C76B1-F650-687B-D1E3-2FDC45017B95}"/>
          </ac:grpSpMkLst>
        </pc:grpChg>
      </pc:sldChg>
      <pc:sldChg chg="addSp delSp modSp mod ord">
        <pc:chgData name="Riccardo Tomesani" userId="7c4d91ee-2063-4338-a0fb-0e395af38270" providerId="ADAL" clId="{ED962BD1-3ECB-4C46-97A5-FE2406CA6E7B}" dt="2025-08-12T12:42:45.669" v="211" actId="207"/>
        <pc:sldMkLst>
          <pc:docMk/>
          <pc:sldMk cId="0" sldId="290"/>
        </pc:sldMkLst>
        <pc:spChg chg="add mod">
          <ac:chgData name="Riccardo Tomesani" userId="7c4d91ee-2063-4338-a0fb-0e395af38270" providerId="ADAL" clId="{ED962BD1-3ECB-4C46-97A5-FE2406CA6E7B}" dt="2025-08-12T12:37:36.133" v="125"/>
          <ac:spMkLst>
            <pc:docMk/>
            <pc:sldMk cId="0" sldId="290"/>
            <ac:spMk id="4" creationId="{96502A2F-37DC-99C2-7621-759F0B20A4CE}"/>
          </ac:spMkLst>
        </pc:spChg>
        <pc:spChg chg="add mod">
          <ac:chgData name="Riccardo Tomesani" userId="7c4d91ee-2063-4338-a0fb-0e395af38270" providerId="ADAL" clId="{ED962BD1-3ECB-4C46-97A5-FE2406CA6E7B}" dt="2025-08-12T12:37:36.133" v="125"/>
          <ac:spMkLst>
            <pc:docMk/>
            <pc:sldMk cId="0" sldId="290"/>
            <ac:spMk id="5" creationId="{BAD71AB9-DDFB-4D4D-267F-DB62934D851A}"/>
          </ac:spMkLst>
        </pc:spChg>
        <pc:spChg chg="add mod">
          <ac:chgData name="Riccardo Tomesani" userId="7c4d91ee-2063-4338-a0fb-0e395af38270" providerId="ADAL" clId="{ED962BD1-3ECB-4C46-97A5-FE2406CA6E7B}" dt="2025-08-12T12:37:36.133" v="125"/>
          <ac:spMkLst>
            <pc:docMk/>
            <pc:sldMk cId="0" sldId="290"/>
            <ac:spMk id="6" creationId="{38D75DC0-124D-D5C2-C997-6B7215F54E8C}"/>
          </ac:spMkLst>
        </pc:spChg>
        <pc:spChg chg="add mod">
          <ac:chgData name="Riccardo Tomesani" userId="7c4d91ee-2063-4338-a0fb-0e395af38270" providerId="ADAL" clId="{ED962BD1-3ECB-4C46-97A5-FE2406CA6E7B}" dt="2025-08-12T12:37:36.133" v="125"/>
          <ac:spMkLst>
            <pc:docMk/>
            <pc:sldMk cId="0" sldId="290"/>
            <ac:spMk id="7" creationId="{1C477007-AA4F-53AE-656A-B412511B31C1}"/>
          </ac:spMkLst>
        </pc:spChg>
        <pc:spChg chg="add mod ord">
          <ac:chgData name="Riccardo Tomesani" userId="7c4d91ee-2063-4338-a0fb-0e395af38270" providerId="ADAL" clId="{ED962BD1-3ECB-4C46-97A5-FE2406CA6E7B}" dt="2025-08-12T12:37:52.243" v="127" actId="166"/>
          <ac:spMkLst>
            <pc:docMk/>
            <pc:sldMk cId="0" sldId="290"/>
            <ac:spMk id="8" creationId="{0B9FD41B-3973-7744-EA37-0E2C2267F65B}"/>
          </ac:spMkLst>
        </pc:spChg>
        <pc:spChg chg="add mod ord">
          <ac:chgData name="Riccardo Tomesani" userId="7c4d91ee-2063-4338-a0fb-0e395af38270" providerId="ADAL" clId="{ED962BD1-3ECB-4C46-97A5-FE2406CA6E7B}" dt="2025-08-12T12:38:00.572" v="128" actId="207"/>
          <ac:spMkLst>
            <pc:docMk/>
            <pc:sldMk cId="0" sldId="290"/>
            <ac:spMk id="9" creationId="{7CC83192-C2F2-1F0A-2A67-F5F772603D94}"/>
          </ac:spMkLst>
        </pc:spChg>
        <pc:spChg chg="mod">
          <ac:chgData name="Riccardo Tomesani" userId="7c4d91ee-2063-4338-a0fb-0e395af38270" providerId="ADAL" clId="{ED962BD1-3ECB-4C46-97A5-FE2406CA6E7B}" dt="2025-08-12T12:38:14.463" v="130"/>
          <ac:spMkLst>
            <pc:docMk/>
            <pc:sldMk cId="0" sldId="290"/>
            <ac:spMk id="11" creationId="{019F7B37-A501-9BA6-635E-DB5708126A37}"/>
          </ac:spMkLst>
        </pc:spChg>
        <pc:spChg chg="mod">
          <ac:chgData name="Riccardo Tomesani" userId="7c4d91ee-2063-4338-a0fb-0e395af38270" providerId="ADAL" clId="{ED962BD1-3ECB-4C46-97A5-FE2406CA6E7B}" dt="2025-08-12T12:42:27.370" v="208" actId="207"/>
          <ac:spMkLst>
            <pc:docMk/>
            <pc:sldMk cId="0" sldId="290"/>
            <ac:spMk id="12" creationId="{13800DE6-1B6F-A0F6-1AD6-B3B526D0B90F}"/>
          </ac:spMkLst>
        </pc:spChg>
        <pc:spChg chg="mod">
          <ac:chgData name="Riccardo Tomesani" userId="7c4d91ee-2063-4338-a0fb-0e395af38270" providerId="ADAL" clId="{ED962BD1-3ECB-4C46-97A5-FE2406CA6E7B}" dt="2025-08-12T12:38:22.858" v="132"/>
          <ac:spMkLst>
            <pc:docMk/>
            <pc:sldMk cId="0" sldId="290"/>
            <ac:spMk id="14" creationId="{1B89271B-411D-69A1-7B36-A4A66B802A58}"/>
          </ac:spMkLst>
        </pc:spChg>
        <pc:spChg chg="mod">
          <ac:chgData name="Riccardo Tomesani" userId="7c4d91ee-2063-4338-a0fb-0e395af38270" providerId="ADAL" clId="{ED962BD1-3ECB-4C46-97A5-FE2406CA6E7B}" dt="2025-08-12T12:38:22.858" v="132"/>
          <ac:spMkLst>
            <pc:docMk/>
            <pc:sldMk cId="0" sldId="290"/>
            <ac:spMk id="15" creationId="{63B6A345-B666-6AAE-57E1-1CDC1FE3DA6E}"/>
          </ac:spMkLst>
        </pc:spChg>
        <pc:spChg chg="mod">
          <ac:chgData name="Riccardo Tomesani" userId="7c4d91ee-2063-4338-a0fb-0e395af38270" providerId="ADAL" clId="{ED962BD1-3ECB-4C46-97A5-FE2406CA6E7B}" dt="2025-08-12T12:38:28.955" v="134"/>
          <ac:spMkLst>
            <pc:docMk/>
            <pc:sldMk cId="0" sldId="290"/>
            <ac:spMk id="17" creationId="{F06AE193-C428-BC5A-831C-6070C1AF2576}"/>
          </ac:spMkLst>
        </pc:spChg>
        <pc:spChg chg="mod">
          <ac:chgData name="Riccardo Tomesani" userId="7c4d91ee-2063-4338-a0fb-0e395af38270" providerId="ADAL" clId="{ED962BD1-3ECB-4C46-97A5-FE2406CA6E7B}" dt="2025-08-12T12:38:28.955" v="134"/>
          <ac:spMkLst>
            <pc:docMk/>
            <pc:sldMk cId="0" sldId="290"/>
            <ac:spMk id="18" creationId="{B14BB874-0F9A-254B-3CA3-A4D996012CDC}"/>
          </ac:spMkLst>
        </pc:spChg>
        <pc:spChg chg="mod">
          <ac:chgData name="Riccardo Tomesani" userId="7c4d91ee-2063-4338-a0fb-0e395af38270" providerId="ADAL" clId="{ED962BD1-3ECB-4C46-97A5-FE2406CA6E7B}" dt="2025-08-12T12:38:36.158" v="136"/>
          <ac:spMkLst>
            <pc:docMk/>
            <pc:sldMk cId="0" sldId="290"/>
            <ac:spMk id="20" creationId="{E473AE67-99A6-C238-FEC5-210BC1CC6674}"/>
          </ac:spMkLst>
        </pc:spChg>
        <pc:spChg chg="mod">
          <ac:chgData name="Riccardo Tomesani" userId="7c4d91ee-2063-4338-a0fb-0e395af38270" providerId="ADAL" clId="{ED962BD1-3ECB-4C46-97A5-FE2406CA6E7B}" dt="2025-08-12T12:38:36.158" v="136"/>
          <ac:spMkLst>
            <pc:docMk/>
            <pc:sldMk cId="0" sldId="290"/>
            <ac:spMk id="21" creationId="{22B3DB82-C82B-8865-6481-9F801F0EF2FA}"/>
          </ac:spMkLst>
        </pc:spChg>
        <pc:spChg chg="mod">
          <ac:chgData name="Riccardo Tomesani" userId="7c4d91ee-2063-4338-a0fb-0e395af38270" providerId="ADAL" clId="{ED962BD1-3ECB-4C46-97A5-FE2406CA6E7B}" dt="2025-08-12T12:39:47.311" v="152"/>
          <ac:spMkLst>
            <pc:docMk/>
            <pc:sldMk cId="0" sldId="290"/>
            <ac:spMk id="23" creationId="{EC6D5737-E4BC-7523-6C0E-7067ABB98B67}"/>
          </ac:spMkLst>
        </pc:spChg>
        <pc:spChg chg="mod">
          <ac:chgData name="Riccardo Tomesani" userId="7c4d91ee-2063-4338-a0fb-0e395af38270" providerId="ADAL" clId="{ED962BD1-3ECB-4C46-97A5-FE2406CA6E7B}" dt="2025-08-12T12:42:34.229" v="209" actId="207"/>
          <ac:spMkLst>
            <pc:docMk/>
            <pc:sldMk cId="0" sldId="290"/>
            <ac:spMk id="24" creationId="{222B65AC-1F64-29D5-42F5-ABCB3FC101A3}"/>
          </ac:spMkLst>
        </pc:spChg>
        <pc:spChg chg="mod">
          <ac:chgData name="Riccardo Tomesani" userId="7c4d91ee-2063-4338-a0fb-0e395af38270" providerId="ADAL" clId="{ED962BD1-3ECB-4C46-97A5-FE2406CA6E7B}" dt="2025-08-12T12:39:48.206" v="153"/>
          <ac:spMkLst>
            <pc:docMk/>
            <pc:sldMk cId="0" sldId="290"/>
            <ac:spMk id="26" creationId="{E05A1D2B-DB8C-C404-42E3-A8913D38363F}"/>
          </ac:spMkLst>
        </pc:spChg>
        <pc:spChg chg="mod">
          <ac:chgData name="Riccardo Tomesani" userId="7c4d91ee-2063-4338-a0fb-0e395af38270" providerId="ADAL" clId="{ED962BD1-3ECB-4C46-97A5-FE2406CA6E7B}" dt="2025-08-12T12:42:39.533" v="210" actId="207"/>
          <ac:spMkLst>
            <pc:docMk/>
            <pc:sldMk cId="0" sldId="290"/>
            <ac:spMk id="27" creationId="{25EDDD7B-DCE5-491A-15E4-BAAB3CB7CCB0}"/>
          </ac:spMkLst>
        </pc:spChg>
        <pc:spChg chg="mod">
          <ac:chgData name="Riccardo Tomesani" userId="7c4d91ee-2063-4338-a0fb-0e395af38270" providerId="ADAL" clId="{ED962BD1-3ECB-4C46-97A5-FE2406CA6E7B}" dt="2025-08-12T12:39:48.592" v="154"/>
          <ac:spMkLst>
            <pc:docMk/>
            <pc:sldMk cId="0" sldId="290"/>
            <ac:spMk id="29" creationId="{D74206A3-80D8-EE99-C3A3-95911966B8B4}"/>
          </ac:spMkLst>
        </pc:spChg>
        <pc:spChg chg="mod">
          <ac:chgData name="Riccardo Tomesani" userId="7c4d91ee-2063-4338-a0fb-0e395af38270" providerId="ADAL" clId="{ED962BD1-3ECB-4C46-97A5-FE2406CA6E7B}" dt="2025-08-12T12:42:45.669" v="211" actId="207"/>
          <ac:spMkLst>
            <pc:docMk/>
            <pc:sldMk cId="0" sldId="290"/>
            <ac:spMk id="30" creationId="{3A901A25-5F40-039E-E0CF-956064E3471B}"/>
          </ac:spMkLst>
        </pc:spChg>
        <pc:spChg chg="mod">
          <ac:chgData name="Riccardo Tomesani" userId="7c4d91ee-2063-4338-a0fb-0e395af38270" providerId="ADAL" clId="{ED962BD1-3ECB-4C46-97A5-FE2406CA6E7B}" dt="2025-08-12T12:42:19.265" v="207" actId="571"/>
          <ac:spMkLst>
            <pc:docMk/>
            <pc:sldMk cId="0" sldId="290"/>
            <ac:spMk id="32" creationId="{F4CBD936-60BA-50FD-F0BC-9B53AA3E9C09}"/>
          </ac:spMkLst>
        </pc:spChg>
        <pc:spChg chg="mod">
          <ac:chgData name="Riccardo Tomesani" userId="7c4d91ee-2063-4338-a0fb-0e395af38270" providerId="ADAL" clId="{ED962BD1-3ECB-4C46-97A5-FE2406CA6E7B}" dt="2025-08-12T12:42:19.265" v="207" actId="571"/>
          <ac:spMkLst>
            <pc:docMk/>
            <pc:sldMk cId="0" sldId="290"/>
            <ac:spMk id="33" creationId="{BF8BD119-9E2C-5817-E5FC-7C3498A864F1}"/>
          </ac:spMkLst>
        </pc:spChg>
        <pc:spChg chg="mod">
          <ac:chgData name="Riccardo Tomesani" userId="7c4d91ee-2063-4338-a0fb-0e395af38270" providerId="ADAL" clId="{ED962BD1-3ECB-4C46-97A5-FE2406CA6E7B}" dt="2025-08-12T12:42:19.265" v="207" actId="571"/>
          <ac:spMkLst>
            <pc:docMk/>
            <pc:sldMk cId="0" sldId="290"/>
            <ac:spMk id="35" creationId="{66F6DF7C-347B-C1C2-840F-FE13EFDA4629}"/>
          </ac:spMkLst>
        </pc:spChg>
        <pc:spChg chg="mod">
          <ac:chgData name="Riccardo Tomesani" userId="7c4d91ee-2063-4338-a0fb-0e395af38270" providerId="ADAL" clId="{ED962BD1-3ECB-4C46-97A5-FE2406CA6E7B}" dt="2025-08-12T12:42:19.265" v="207" actId="571"/>
          <ac:spMkLst>
            <pc:docMk/>
            <pc:sldMk cId="0" sldId="290"/>
            <ac:spMk id="36" creationId="{6C504321-F348-5DD0-4052-46668A727ECE}"/>
          </ac:spMkLst>
        </pc:spChg>
        <pc:grpChg chg="add mod">
          <ac:chgData name="Riccardo Tomesani" userId="7c4d91ee-2063-4338-a0fb-0e395af38270" providerId="ADAL" clId="{ED962BD1-3ECB-4C46-97A5-FE2406CA6E7B}" dt="2025-08-12T12:38:06.445" v="129" actId="1076"/>
          <ac:grpSpMkLst>
            <pc:docMk/>
            <pc:sldMk cId="0" sldId="290"/>
            <ac:grpSpMk id="2" creationId="{4025404F-54D5-C7D4-CF06-6EA2379360F6}"/>
          </ac:grpSpMkLst>
        </pc:grpChg>
        <pc:grpChg chg="add mod">
          <ac:chgData name="Riccardo Tomesani" userId="7c4d91ee-2063-4338-a0fb-0e395af38270" providerId="ADAL" clId="{ED962BD1-3ECB-4C46-97A5-FE2406CA6E7B}" dt="2025-08-12T12:38:06.445" v="129" actId="1076"/>
          <ac:grpSpMkLst>
            <pc:docMk/>
            <pc:sldMk cId="0" sldId="290"/>
            <ac:grpSpMk id="3" creationId="{C8F37473-29D1-E33B-5AB9-5FCC998AF986}"/>
          </ac:grpSpMkLst>
        </pc:grpChg>
        <pc:grpChg chg="add mod">
          <ac:chgData name="Riccardo Tomesani" userId="7c4d91ee-2063-4338-a0fb-0e395af38270" providerId="ADAL" clId="{ED962BD1-3ECB-4C46-97A5-FE2406CA6E7B}" dt="2025-08-12T12:41:41.568" v="200" actId="14100"/>
          <ac:grpSpMkLst>
            <pc:docMk/>
            <pc:sldMk cId="0" sldId="290"/>
            <ac:grpSpMk id="10" creationId="{737B4C95-2199-9691-3563-1D70FBE721CA}"/>
          </ac:grpSpMkLst>
        </pc:grpChg>
        <pc:grpChg chg="add del mod">
          <ac:chgData name="Riccardo Tomesani" userId="7c4d91ee-2063-4338-a0fb-0e395af38270" providerId="ADAL" clId="{ED962BD1-3ECB-4C46-97A5-FE2406CA6E7B}" dt="2025-08-12T12:39:41.872" v="149" actId="478"/>
          <ac:grpSpMkLst>
            <pc:docMk/>
            <pc:sldMk cId="0" sldId="290"/>
            <ac:grpSpMk id="13" creationId="{75D6450A-8AF3-8922-1860-7B52E9FA1B08}"/>
          </ac:grpSpMkLst>
        </pc:grpChg>
        <pc:grpChg chg="add del mod">
          <ac:chgData name="Riccardo Tomesani" userId="7c4d91ee-2063-4338-a0fb-0e395af38270" providerId="ADAL" clId="{ED962BD1-3ECB-4C46-97A5-FE2406CA6E7B}" dt="2025-08-12T12:39:44.390" v="150" actId="478"/>
          <ac:grpSpMkLst>
            <pc:docMk/>
            <pc:sldMk cId="0" sldId="290"/>
            <ac:grpSpMk id="16" creationId="{D23E386F-F3CE-597E-6A42-6A37D947A833}"/>
          </ac:grpSpMkLst>
        </pc:grpChg>
        <pc:grpChg chg="add del mod">
          <ac:chgData name="Riccardo Tomesani" userId="7c4d91ee-2063-4338-a0fb-0e395af38270" providerId="ADAL" clId="{ED962BD1-3ECB-4C46-97A5-FE2406CA6E7B}" dt="2025-08-12T12:39:45.346" v="151" actId="478"/>
          <ac:grpSpMkLst>
            <pc:docMk/>
            <pc:sldMk cId="0" sldId="290"/>
            <ac:grpSpMk id="19" creationId="{D6969346-D075-C1E9-2A87-2BD0BA455D6B}"/>
          </ac:grpSpMkLst>
        </pc:grpChg>
        <pc:grpChg chg="add mod">
          <ac:chgData name="Riccardo Tomesani" userId="7c4d91ee-2063-4338-a0fb-0e395af38270" providerId="ADAL" clId="{ED962BD1-3ECB-4C46-97A5-FE2406CA6E7B}" dt="2025-08-12T12:39:54.394" v="157" actId="1076"/>
          <ac:grpSpMkLst>
            <pc:docMk/>
            <pc:sldMk cId="0" sldId="290"/>
            <ac:grpSpMk id="22" creationId="{FE04552B-FE8D-D850-05BC-8C0B760463CF}"/>
          </ac:grpSpMkLst>
        </pc:grpChg>
        <pc:grpChg chg="add mod">
          <ac:chgData name="Riccardo Tomesani" userId="7c4d91ee-2063-4338-a0fb-0e395af38270" providerId="ADAL" clId="{ED962BD1-3ECB-4C46-97A5-FE2406CA6E7B}" dt="2025-08-12T12:40:30.375" v="175" actId="1076"/>
          <ac:grpSpMkLst>
            <pc:docMk/>
            <pc:sldMk cId="0" sldId="290"/>
            <ac:grpSpMk id="25" creationId="{AB41D349-7EF6-B1FC-848A-667EB25B2E03}"/>
          </ac:grpSpMkLst>
        </pc:grpChg>
        <pc:grpChg chg="add mod">
          <ac:chgData name="Riccardo Tomesani" userId="7c4d91ee-2063-4338-a0fb-0e395af38270" providerId="ADAL" clId="{ED962BD1-3ECB-4C46-97A5-FE2406CA6E7B}" dt="2025-08-12T12:40:34.157" v="176" actId="1076"/>
          <ac:grpSpMkLst>
            <pc:docMk/>
            <pc:sldMk cId="0" sldId="290"/>
            <ac:grpSpMk id="28" creationId="{AB0F81DC-AB79-BAE7-0C20-52B5299EAA18}"/>
          </ac:grpSpMkLst>
        </pc:grpChg>
        <pc:grpChg chg="add mod">
          <ac:chgData name="Riccardo Tomesani" userId="7c4d91ee-2063-4338-a0fb-0e395af38270" providerId="ADAL" clId="{ED962BD1-3ECB-4C46-97A5-FE2406CA6E7B}" dt="2025-08-12T12:42:19.265" v="207" actId="571"/>
          <ac:grpSpMkLst>
            <pc:docMk/>
            <pc:sldMk cId="0" sldId="290"/>
            <ac:grpSpMk id="31" creationId="{82667C9A-0542-2C33-6A53-E06A81CE8A1A}"/>
          </ac:grpSpMkLst>
        </pc:grpChg>
        <pc:grpChg chg="add mod">
          <ac:chgData name="Riccardo Tomesani" userId="7c4d91ee-2063-4338-a0fb-0e395af38270" providerId="ADAL" clId="{ED962BD1-3ECB-4C46-97A5-FE2406CA6E7B}" dt="2025-08-12T12:42:19.265" v="207" actId="571"/>
          <ac:grpSpMkLst>
            <pc:docMk/>
            <pc:sldMk cId="0" sldId="290"/>
            <ac:grpSpMk id="34" creationId="{374B92F2-866C-0066-412E-6A85FB46F080}"/>
          </ac:grpSpMkLst>
        </pc:grpChg>
      </pc:sldChg>
      <pc:sldChg chg="new del">
        <pc:chgData name="Riccardo Tomesani" userId="7c4d91ee-2063-4338-a0fb-0e395af38270" providerId="ADAL" clId="{ED962BD1-3ECB-4C46-97A5-FE2406CA6E7B}" dt="2025-08-12T12:43:20.496" v="215" actId="2696"/>
        <pc:sldMkLst>
          <pc:docMk/>
          <pc:sldMk cId="1818686152" sldId="291"/>
        </pc:sldMkLst>
      </pc:sldChg>
    </pc:docChg>
  </pc:docChgLst>
  <pc:docChgLst>
    <pc:chgData name="Andreas Rothenpieler" userId="a4677c7d-25d2-43b8-9d44-6d6e1ef507bb" providerId="ADAL" clId="{47B88CD7-D48E-4300-A2DE-0ED5E8DA3767}"/>
    <pc:docChg chg="undo redo custSel addSld delSld modSld sldOrd modMainMaster">
      <pc:chgData name="Andreas Rothenpieler" userId="a4677c7d-25d2-43b8-9d44-6d6e1ef507bb" providerId="ADAL" clId="{47B88CD7-D48E-4300-A2DE-0ED5E8DA3767}" dt="2023-08-03T12:57:54.490" v="545" actId="20577"/>
      <pc:docMkLst>
        <pc:docMk/>
      </pc:docMkLst>
      <pc:sldChg chg="del">
        <pc:chgData name="Andreas Rothenpieler" userId="a4677c7d-25d2-43b8-9d44-6d6e1ef507bb" providerId="ADAL" clId="{47B88CD7-D48E-4300-A2DE-0ED5E8DA3767}" dt="2023-07-18T07:22:12.881" v="383" actId="47"/>
        <pc:sldMkLst>
          <pc:docMk/>
          <pc:sldMk cId="1093698279" sldId="265"/>
        </pc:sldMkLst>
      </pc:sldChg>
      <pc:sldChg chg="del">
        <pc:chgData name="Andreas Rothenpieler" userId="a4677c7d-25d2-43b8-9d44-6d6e1ef507bb" providerId="ADAL" clId="{47B88CD7-D48E-4300-A2DE-0ED5E8DA3767}" dt="2023-07-18T07:11:39.835" v="155" actId="47"/>
        <pc:sldMkLst>
          <pc:docMk/>
          <pc:sldMk cId="2954351727" sldId="269"/>
        </pc:sldMkLst>
      </pc:sldChg>
      <pc:sldChg chg="del">
        <pc:chgData name="Andreas Rothenpieler" userId="a4677c7d-25d2-43b8-9d44-6d6e1ef507bb" providerId="ADAL" clId="{47B88CD7-D48E-4300-A2DE-0ED5E8DA3767}" dt="2023-07-18T07:22:01.246" v="379" actId="47"/>
        <pc:sldMkLst>
          <pc:docMk/>
          <pc:sldMk cId="959563844" sldId="270"/>
        </pc:sldMkLst>
      </pc:sldChg>
      <pc:sldChg chg="del">
        <pc:chgData name="Andreas Rothenpieler" userId="a4677c7d-25d2-43b8-9d44-6d6e1ef507bb" providerId="ADAL" clId="{47B88CD7-D48E-4300-A2DE-0ED5E8DA3767}" dt="2023-07-18T07:22:01.468" v="380" actId="47"/>
        <pc:sldMkLst>
          <pc:docMk/>
          <pc:sldMk cId="91338950" sldId="271"/>
        </pc:sldMkLst>
      </pc:sldChg>
      <pc:sldChg chg="del">
        <pc:chgData name="Andreas Rothenpieler" userId="a4677c7d-25d2-43b8-9d44-6d6e1ef507bb" providerId="ADAL" clId="{47B88CD7-D48E-4300-A2DE-0ED5E8DA3767}" dt="2023-07-18T07:22:01.684" v="381" actId="47"/>
        <pc:sldMkLst>
          <pc:docMk/>
          <pc:sldMk cId="1060080811" sldId="272"/>
        </pc:sldMkLst>
      </pc:sldChg>
      <pc:sldChg chg="addSp delSp modSp mod ord">
        <pc:chgData name="Andreas Rothenpieler" userId="a4677c7d-25d2-43b8-9d44-6d6e1ef507bb" providerId="ADAL" clId="{47B88CD7-D48E-4300-A2DE-0ED5E8DA3767}" dt="2023-08-03T12:55:15.439" v="499" actId="113"/>
        <pc:sldMkLst>
          <pc:docMk/>
          <pc:sldMk cId="265101236" sldId="274"/>
        </pc:sldMkLst>
      </pc:sldChg>
      <pc:sldChg chg="modSp del mod">
        <pc:chgData name="Andreas Rothenpieler" userId="a4677c7d-25d2-43b8-9d44-6d6e1ef507bb" providerId="ADAL" clId="{47B88CD7-D48E-4300-A2DE-0ED5E8DA3767}" dt="2023-07-18T07:11:45.547" v="156" actId="47"/>
        <pc:sldMkLst>
          <pc:docMk/>
          <pc:sldMk cId="498318879" sldId="275"/>
        </pc:sldMkLst>
      </pc:sldChg>
      <pc:sldChg chg="del">
        <pc:chgData name="Andreas Rothenpieler" userId="a4677c7d-25d2-43b8-9d44-6d6e1ef507bb" providerId="ADAL" clId="{47B88CD7-D48E-4300-A2DE-0ED5E8DA3767}" dt="2023-07-18T07:22:02.247" v="382" actId="47"/>
        <pc:sldMkLst>
          <pc:docMk/>
          <pc:sldMk cId="2126814235" sldId="276"/>
        </pc:sldMkLst>
      </pc:sldChg>
      <pc:sldChg chg="addSp delSp modSp new mod">
        <pc:chgData name="Andreas Rothenpieler" userId="a4677c7d-25d2-43b8-9d44-6d6e1ef507bb" providerId="ADAL" clId="{47B88CD7-D48E-4300-A2DE-0ED5E8DA3767}" dt="2023-07-26T09:53:01.163" v="483" actId="403"/>
        <pc:sldMkLst>
          <pc:docMk/>
          <pc:sldMk cId="3763889828" sldId="277"/>
        </pc:sldMkLst>
      </pc:sldChg>
      <pc:sldChg chg="add del">
        <pc:chgData name="Andreas Rothenpieler" userId="a4677c7d-25d2-43b8-9d44-6d6e1ef507bb" providerId="ADAL" clId="{47B88CD7-D48E-4300-A2DE-0ED5E8DA3767}" dt="2023-07-18T07:21:58.055" v="374" actId="47"/>
        <pc:sldMkLst>
          <pc:docMk/>
          <pc:sldMk cId="1439220264" sldId="278"/>
        </pc:sldMkLst>
      </pc:sldChg>
      <pc:sldChg chg="add del">
        <pc:chgData name="Andreas Rothenpieler" userId="a4677c7d-25d2-43b8-9d44-6d6e1ef507bb" providerId="ADAL" clId="{47B88CD7-D48E-4300-A2DE-0ED5E8DA3767}" dt="2023-07-18T07:21:58.725" v="375" actId="47"/>
        <pc:sldMkLst>
          <pc:docMk/>
          <pc:sldMk cId="1140044623" sldId="279"/>
        </pc:sldMkLst>
      </pc:sldChg>
      <pc:sldChg chg="add del">
        <pc:chgData name="Andreas Rothenpieler" userId="a4677c7d-25d2-43b8-9d44-6d6e1ef507bb" providerId="ADAL" clId="{47B88CD7-D48E-4300-A2DE-0ED5E8DA3767}" dt="2023-07-18T07:21:59.411" v="376" actId="47"/>
        <pc:sldMkLst>
          <pc:docMk/>
          <pc:sldMk cId="2908603770" sldId="280"/>
        </pc:sldMkLst>
      </pc:sldChg>
      <pc:sldChg chg="add del">
        <pc:chgData name="Andreas Rothenpieler" userId="a4677c7d-25d2-43b8-9d44-6d6e1ef507bb" providerId="ADAL" clId="{47B88CD7-D48E-4300-A2DE-0ED5E8DA3767}" dt="2023-07-18T07:22:00.028" v="377" actId="47"/>
        <pc:sldMkLst>
          <pc:docMk/>
          <pc:sldMk cId="3644476843" sldId="281"/>
        </pc:sldMkLst>
      </pc:sldChg>
      <pc:sldChg chg="add del">
        <pc:chgData name="Andreas Rothenpieler" userId="a4677c7d-25d2-43b8-9d44-6d6e1ef507bb" providerId="ADAL" clId="{47B88CD7-D48E-4300-A2DE-0ED5E8DA3767}" dt="2023-07-18T07:22:00.629" v="378" actId="47"/>
        <pc:sldMkLst>
          <pc:docMk/>
          <pc:sldMk cId="3764031058" sldId="282"/>
        </pc:sldMkLst>
      </pc:sldChg>
      <pc:sldChg chg="addSp delSp modSp add mod">
        <pc:chgData name="Andreas Rothenpieler" userId="a4677c7d-25d2-43b8-9d44-6d6e1ef507bb" providerId="ADAL" clId="{47B88CD7-D48E-4300-A2DE-0ED5E8DA3767}" dt="2023-07-26T09:50:31.403" v="450" actId="1076"/>
        <pc:sldMkLst>
          <pc:docMk/>
          <pc:sldMk cId="3871242625" sldId="283"/>
        </pc:sldMkLst>
      </pc:sldChg>
      <pc:sldChg chg="addSp delSp modSp add mod">
        <pc:chgData name="Andreas Rothenpieler" userId="a4677c7d-25d2-43b8-9d44-6d6e1ef507bb" providerId="ADAL" clId="{47B88CD7-D48E-4300-A2DE-0ED5E8DA3767}" dt="2023-07-26T09:50:40.824" v="451" actId="1076"/>
        <pc:sldMkLst>
          <pc:docMk/>
          <pc:sldMk cId="2170941106" sldId="284"/>
        </pc:sldMkLst>
      </pc:sldChg>
      <pc:sldChg chg="addSp delSp modSp add mod">
        <pc:chgData name="Andreas Rothenpieler" userId="a4677c7d-25d2-43b8-9d44-6d6e1ef507bb" providerId="ADAL" clId="{47B88CD7-D48E-4300-A2DE-0ED5E8DA3767}" dt="2023-07-26T09:51:29.267" v="456" actId="1076"/>
        <pc:sldMkLst>
          <pc:docMk/>
          <pc:sldMk cId="1883330840" sldId="285"/>
        </pc:sldMkLst>
      </pc:sldChg>
      <pc:sldChg chg="addSp delSp modSp add del mod">
        <pc:chgData name="Andreas Rothenpieler" userId="a4677c7d-25d2-43b8-9d44-6d6e1ef507bb" providerId="ADAL" clId="{47B88CD7-D48E-4300-A2DE-0ED5E8DA3767}" dt="2023-07-18T07:21:08.176" v="354" actId="2696"/>
        <pc:sldMkLst>
          <pc:docMk/>
          <pc:sldMk cId="1987477172" sldId="286"/>
        </pc:sldMkLst>
      </pc:sldChg>
      <pc:sldChg chg="addSp delSp modSp add mod">
        <pc:chgData name="Andreas Rothenpieler" userId="a4677c7d-25d2-43b8-9d44-6d6e1ef507bb" providerId="ADAL" clId="{47B88CD7-D48E-4300-A2DE-0ED5E8DA3767}" dt="2023-07-26T09:51:04.405" v="455" actId="1076"/>
        <pc:sldMkLst>
          <pc:docMk/>
          <pc:sldMk cId="2883431121" sldId="286"/>
        </pc:sldMkLst>
      </pc:sldChg>
      <pc:sldChg chg="addSp delSp modSp add mod">
        <pc:chgData name="Andreas Rothenpieler" userId="a4677c7d-25d2-43b8-9d44-6d6e1ef507bb" providerId="ADAL" clId="{47B88CD7-D48E-4300-A2DE-0ED5E8DA3767}" dt="2023-07-26T09:50:53.460" v="453" actId="1076"/>
        <pc:sldMkLst>
          <pc:docMk/>
          <pc:sldMk cId="1958220562" sldId="287"/>
        </pc:sldMkLst>
      </pc:sldChg>
      <pc:sldChg chg="new del">
        <pc:chgData name="Andreas Rothenpieler" userId="a4677c7d-25d2-43b8-9d44-6d6e1ef507bb" providerId="ADAL" clId="{47B88CD7-D48E-4300-A2DE-0ED5E8DA3767}" dt="2023-07-18T07:21:05.215" v="353" actId="47"/>
        <pc:sldMkLst>
          <pc:docMk/>
          <pc:sldMk cId="2908885960" sldId="287"/>
        </pc:sldMkLst>
      </pc:sldChg>
      <pc:sldChg chg="addSp delSp modSp add mod">
        <pc:chgData name="Andreas Rothenpieler" userId="a4677c7d-25d2-43b8-9d44-6d6e1ef507bb" providerId="ADAL" clId="{47B88CD7-D48E-4300-A2DE-0ED5E8DA3767}" dt="2023-08-03T12:57:54.490" v="545" actId="20577"/>
        <pc:sldMkLst>
          <pc:docMk/>
          <pc:sldMk cId="3629644614" sldId="288"/>
        </pc:sldMkLst>
      </pc:sldChg>
      <pc:sldMasterChg chg="modSldLayout">
        <pc:chgData name="Andreas Rothenpieler" userId="a4677c7d-25d2-43b8-9d44-6d6e1ef507bb" providerId="ADAL" clId="{47B88CD7-D48E-4300-A2DE-0ED5E8DA3767}" dt="2023-08-02T10:42:40.684" v="484" actId="478"/>
        <pc:sldMasterMkLst>
          <pc:docMk/>
          <pc:sldMasterMk cId="293434946" sldId="2147502150"/>
        </pc:sldMasterMkLst>
        <pc:sldLayoutChg chg="addSp delSp modSp mod">
          <pc:chgData name="Andreas Rothenpieler" userId="a4677c7d-25d2-43b8-9d44-6d6e1ef507bb" providerId="ADAL" clId="{47B88CD7-D48E-4300-A2DE-0ED5E8DA3767}" dt="2023-08-02T10:42:40.684" v="484" actId="478"/>
          <pc:sldLayoutMkLst>
            <pc:docMk/>
            <pc:sldMasterMk cId="293434946" sldId="2147502150"/>
            <pc:sldLayoutMk cId="1958703740" sldId="2147502152"/>
          </pc:sldLayoutMkLst>
        </pc:sldLayoutChg>
      </pc:sldMasterChg>
    </pc:docChg>
  </pc:docChgLst>
  <pc:docChgLst>
    <pc:chgData name="Andreas Rothenpieler" userId="a4677c7d-25d2-43b8-9d44-6d6e1ef507bb" providerId="ADAL" clId="{9FF89E43-B5CC-4207-88C2-8CB1DD283438}"/>
    <pc:docChg chg="modSld">
      <pc:chgData name="Andreas Rothenpieler" userId="a4677c7d-25d2-43b8-9d44-6d6e1ef507bb" providerId="ADAL" clId="{9FF89E43-B5CC-4207-88C2-8CB1DD283438}" dt="2025-06-26T13:00:10.146" v="10" actId="6549"/>
      <pc:docMkLst>
        <pc:docMk/>
      </pc:docMkLst>
      <pc:sldChg chg="modSp mod">
        <pc:chgData name="Andreas Rothenpieler" userId="a4677c7d-25d2-43b8-9d44-6d6e1ef507bb" providerId="ADAL" clId="{9FF89E43-B5CC-4207-88C2-8CB1DD283438}" dt="2025-06-26T13:00:10.146" v="10" actId="6549"/>
        <pc:sldMkLst>
          <pc:docMk/>
          <pc:sldMk cId="3629644614" sldId="28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BF31B3-B61C-43A3-9CB3-261992BE8D3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FCDC785-4134-4748-ACFB-A7FDE5A63E7D}">
      <dgm:prSet phldrT="[Text]" custT="1"/>
      <dgm:spPr>
        <a:solidFill>
          <a:srgbClr val="156082"/>
        </a:solidFill>
      </dgm:spPr>
      <dgm:t>
        <a:bodyPr/>
        <a:lstStyle/>
        <a:p>
          <a:pPr>
            <a:buAutoNum type="arabicPeriod"/>
          </a:pPr>
          <a:r>
            <a:rPr lang="en-GB" sz="2200" b="1" dirty="0">
              <a:solidFill>
                <a:schemeClr val="bg1"/>
              </a:solidFill>
              <a:ea typeface="+mj-ea"/>
              <a:cs typeface="+mj-cs"/>
            </a:rPr>
            <a:t>Where are customs located in the national system?</a:t>
          </a:r>
          <a:endParaRPr lang="en-GB" sz="2200" b="1" dirty="0">
            <a:solidFill>
              <a:schemeClr val="bg1"/>
            </a:solidFill>
          </a:endParaRPr>
        </a:p>
      </dgm:t>
    </dgm:pt>
    <dgm:pt modelId="{CF637B33-D65E-4292-9373-AD87B358C5C0}" type="parTrans" cxnId="{C1A20585-4658-483F-90D8-A9F4809E8525}">
      <dgm:prSet/>
      <dgm:spPr/>
      <dgm:t>
        <a:bodyPr/>
        <a:lstStyle/>
        <a:p>
          <a:endParaRPr lang="en-GB" sz="2200" b="1"/>
        </a:p>
      </dgm:t>
    </dgm:pt>
    <dgm:pt modelId="{B0FDB4A1-396B-4347-BD0F-E1FD21B8808F}" type="sibTrans" cxnId="{C1A20585-4658-483F-90D8-A9F4809E8525}">
      <dgm:prSet/>
      <dgm:spPr/>
      <dgm:t>
        <a:bodyPr/>
        <a:lstStyle/>
        <a:p>
          <a:endParaRPr lang="en-GB" sz="2200" b="1"/>
        </a:p>
      </dgm:t>
    </dgm:pt>
    <dgm:pt modelId="{8D0CF0C0-C0D3-4193-89C5-9CF648F5BAE8}">
      <dgm:prSet phldrT="[Text]" custT="1"/>
      <dgm:spPr>
        <a:solidFill>
          <a:srgbClr val="156082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715144" tIns="68580" rIns="68580" bIns="68580" numCol="1" spcCol="1270" anchor="ctr" anchorCtr="0"/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Structure and POC update!</a:t>
          </a:r>
        </a:p>
      </dgm:t>
    </dgm:pt>
    <dgm:pt modelId="{CACA21AA-7B81-4351-857C-70B8A13D2266}" type="parTrans" cxnId="{174CB98C-9CB0-4F0D-AC15-9BD0974FF8AE}">
      <dgm:prSet/>
      <dgm:spPr/>
      <dgm:t>
        <a:bodyPr/>
        <a:lstStyle/>
        <a:p>
          <a:endParaRPr lang="en-GB" sz="2200" b="1"/>
        </a:p>
      </dgm:t>
    </dgm:pt>
    <dgm:pt modelId="{6B97FA45-C749-4FB9-8CCA-136F2539979A}" type="sibTrans" cxnId="{174CB98C-9CB0-4F0D-AC15-9BD0974FF8AE}">
      <dgm:prSet/>
      <dgm:spPr/>
      <dgm:t>
        <a:bodyPr/>
        <a:lstStyle/>
        <a:p>
          <a:endParaRPr lang="en-GB" sz="2200" b="1"/>
        </a:p>
      </dgm:t>
    </dgm:pt>
    <dgm:pt modelId="{737F1906-6A54-4D41-942C-3AC54AEE5F4F}">
      <dgm:prSet phldrT="[Text]" custT="1"/>
      <dgm:spPr/>
      <dgm:t>
        <a:bodyPr/>
        <a:lstStyle/>
        <a:p>
          <a:pPr>
            <a:buAutoNum type="arabicPeriod"/>
          </a:pPr>
          <a:r>
            <a:rPr lang="en-GB" sz="2000" b="1" dirty="0">
              <a:solidFill>
                <a:schemeClr val="bg1"/>
              </a:solidFill>
              <a:ea typeface="+mj-ea"/>
              <a:cs typeface="+mj-cs"/>
            </a:rPr>
            <a:t>Current status of your nation’s progression towards digitization / automation!</a:t>
          </a:r>
          <a:endParaRPr lang="en-GB" sz="2000" b="1" dirty="0">
            <a:solidFill>
              <a:schemeClr val="bg1"/>
            </a:solidFill>
          </a:endParaRPr>
        </a:p>
      </dgm:t>
    </dgm:pt>
    <dgm:pt modelId="{B515B56A-14A6-4A90-96F0-372AE65AC720}" type="parTrans" cxnId="{8B9EE2DB-BC8B-4890-A5A5-74A2281A0016}">
      <dgm:prSet/>
      <dgm:spPr/>
      <dgm:t>
        <a:bodyPr/>
        <a:lstStyle/>
        <a:p>
          <a:endParaRPr lang="en-GB" sz="2200" b="1"/>
        </a:p>
      </dgm:t>
    </dgm:pt>
    <dgm:pt modelId="{37B24AEF-2C96-486F-9CDD-CCDD8AAB7B54}" type="sibTrans" cxnId="{8B9EE2DB-BC8B-4890-A5A5-74A2281A0016}">
      <dgm:prSet/>
      <dgm:spPr/>
      <dgm:t>
        <a:bodyPr/>
        <a:lstStyle/>
        <a:p>
          <a:endParaRPr lang="en-GB" sz="2200" b="1"/>
        </a:p>
      </dgm:t>
    </dgm:pt>
    <dgm:pt modelId="{ACE2C14A-3AEB-46D4-9A9E-BB011C338093}">
      <dgm:prSet phldrT="[Text]" custT="1"/>
      <dgm:spPr/>
      <dgm:t>
        <a:bodyPr/>
        <a:lstStyle/>
        <a:p>
          <a:pPr>
            <a:buAutoNum type="arabicPeriod"/>
          </a:pPr>
          <a:r>
            <a:rPr lang="en-GB" sz="2200" b="1" dirty="0">
              <a:solidFill>
                <a:schemeClr val="bg1"/>
              </a:solidFill>
              <a:ea typeface="+mj-ea"/>
              <a:cs typeface="+mj-cs"/>
            </a:rPr>
            <a:t>Biggest national problems and challenges!</a:t>
          </a:r>
          <a:endParaRPr lang="en-GB" sz="2200" b="1" dirty="0">
            <a:solidFill>
              <a:schemeClr val="bg1"/>
            </a:solidFill>
          </a:endParaRPr>
        </a:p>
      </dgm:t>
    </dgm:pt>
    <dgm:pt modelId="{872C4CFA-EC88-40DF-A171-6D5EB2A3BF7D}" type="parTrans" cxnId="{F5A08200-45B8-4874-A1F4-DAB88F7A4994}">
      <dgm:prSet/>
      <dgm:spPr/>
      <dgm:t>
        <a:bodyPr/>
        <a:lstStyle/>
        <a:p>
          <a:endParaRPr lang="en-GB" sz="2200" b="1"/>
        </a:p>
      </dgm:t>
    </dgm:pt>
    <dgm:pt modelId="{3314B106-8395-4075-BFAD-D90CC7D357DD}" type="sibTrans" cxnId="{F5A08200-45B8-4874-A1F4-DAB88F7A4994}">
      <dgm:prSet/>
      <dgm:spPr/>
      <dgm:t>
        <a:bodyPr/>
        <a:lstStyle/>
        <a:p>
          <a:endParaRPr lang="en-GB" sz="2200" b="1"/>
        </a:p>
      </dgm:t>
    </dgm:pt>
    <dgm:pt modelId="{D0F9EA8A-1030-472B-84EC-0084567BCA8F}">
      <dgm:prSet phldrT="[Text]" custT="1"/>
      <dgm:spPr/>
      <dgm:t>
        <a:bodyPr/>
        <a:lstStyle/>
        <a:p>
          <a:pPr>
            <a:buAutoNum type="arabicPeriod"/>
          </a:pPr>
          <a:r>
            <a:rPr lang="en-GB" sz="2200" b="1" dirty="0">
              <a:solidFill>
                <a:schemeClr val="bg1"/>
              </a:solidFill>
              <a:ea typeface="+mj-ea"/>
              <a:cs typeface="+mj-cs"/>
            </a:rPr>
            <a:t>Customs Non-Fiscal tasks (SHEE)  </a:t>
          </a:r>
          <a:endParaRPr lang="en-GB" sz="2200" b="1" dirty="0">
            <a:solidFill>
              <a:schemeClr val="bg1"/>
            </a:solidFill>
          </a:endParaRPr>
        </a:p>
      </dgm:t>
    </dgm:pt>
    <dgm:pt modelId="{368753B3-37E3-43A6-A762-AC6E41999922}" type="parTrans" cxnId="{DB1E36B8-C380-42D6-971F-BBA2B5BEDF63}">
      <dgm:prSet/>
      <dgm:spPr/>
      <dgm:t>
        <a:bodyPr/>
        <a:lstStyle/>
        <a:p>
          <a:endParaRPr lang="en-GB" sz="2200" b="1"/>
        </a:p>
      </dgm:t>
    </dgm:pt>
    <dgm:pt modelId="{811E252E-D0AF-432D-BBA4-3A1030C940D3}" type="sibTrans" cxnId="{DB1E36B8-C380-42D6-971F-BBA2B5BEDF63}">
      <dgm:prSet/>
      <dgm:spPr/>
      <dgm:t>
        <a:bodyPr/>
        <a:lstStyle/>
        <a:p>
          <a:endParaRPr lang="en-GB" sz="2200" b="1"/>
        </a:p>
      </dgm:t>
    </dgm:pt>
    <dgm:pt modelId="{316980E2-7A40-4213-8D5E-906006EA42CB}">
      <dgm:prSet phldrT="[Text]" custT="1"/>
      <dgm:spPr/>
      <dgm:t>
        <a:bodyPr/>
        <a:lstStyle/>
        <a:p>
          <a:pPr>
            <a:buAutoNum type="arabicPeriod"/>
          </a:pPr>
          <a:r>
            <a:rPr lang="en" sz="2200" b="1" dirty="0"/>
            <a:t>Is there a need to talk to other nations?</a:t>
          </a:r>
          <a:endParaRPr lang="en-GB" sz="2200" b="1" dirty="0">
            <a:solidFill>
              <a:schemeClr val="bg1"/>
            </a:solidFill>
          </a:endParaRPr>
        </a:p>
      </dgm:t>
    </dgm:pt>
    <dgm:pt modelId="{640F7106-1AFE-406B-9CAC-597E0CAA276D}" type="parTrans" cxnId="{57508787-8254-4BD8-9B44-C25CC3D01EA6}">
      <dgm:prSet/>
      <dgm:spPr/>
      <dgm:t>
        <a:bodyPr/>
        <a:lstStyle/>
        <a:p>
          <a:endParaRPr lang="en-GB"/>
        </a:p>
      </dgm:t>
    </dgm:pt>
    <dgm:pt modelId="{9FB16CBE-9572-4061-A54A-EA7FE0B60CB4}" type="sibTrans" cxnId="{57508787-8254-4BD8-9B44-C25CC3D01EA6}">
      <dgm:prSet/>
      <dgm:spPr/>
      <dgm:t>
        <a:bodyPr/>
        <a:lstStyle/>
        <a:p>
          <a:endParaRPr lang="en-GB"/>
        </a:p>
      </dgm:t>
    </dgm:pt>
    <dgm:pt modelId="{3C266F11-3C6F-4037-8A2E-F617B4EA085C}">
      <dgm:prSet phldrT="[Text]" custT="1"/>
      <dgm:spPr/>
      <dgm:t>
        <a:bodyPr/>
        <a:lstStyle/>
        <a:p>
          <a:pPr>
            <a:buAutoNum type="arabicPeriod"/>
          </a:pPr>
          <a:r>
            <a:rPr lang="en-GB" sz="2000" b="1" dirty="0"/>
            <a:t>Requirements for FORM 302 </a:t>
          </a:r>
          <a:endParaRPr lang="en-GB" sz="2000" b="1" dirty="0">
            <a:solidFill>
              <a:schemeClr val="bg1"/>
            </a:solidFill>
          </a:endParaRPr>
        </a:p>
      </dgm:t>
    </dgm:pt>
    <dgm:pt modelId="{860E39D5-FC78-4ABC-B690-7FDF897DDA08}" type="parTrans" cxnId="{8B8871F1-7A41-4BD1-A892-07DF25DCD1D5}">
      <dgm:prSet/>
      <dgm:spPr/>
      <dgm:t>
        <a:bodyPr/>
        <a:lstStyle/>
        <a:p>
          <a:endParaRPr lang="en-GB"/>
        </a:p>
      </dgm:t>
    </dgm:pt>
    <dgm:pt modelId="{30ADB574-5E89-4A28-8E8A-4C7EB2D718EE}" type="sibTrans" cxnId="{8B8871F1-7A41-4BD1-A892-07DF25DCD1D5}">
      <dgm:prSet/>
      <dgm:spPr/>
      <dgm:t>
        <a:bodyPr/>
        <a:lstStyle/>
        <a:p>
          <a:endParaRPr lang="en-GB"/>
        </a:p>
      </dgm:t>
    </dgm:pt>
    <dgm:pt modelId="{B9BD2766-9DDE-4E99-9B54-59B70BE3BDAD}">
      <dgm:prSet phldrT="[Text]"/>
      <dgm:spPr>
        <a:solidFill>
          <a:srgbClr val="FFC000">
            <a:alpha val="90000"/>
          </a:srgbClr>
        </a:solidFill>
      </dgm:spPr>
      <dgm:t>
        <a:bodyPr/>
        <a:lstStyle/>
        <a:p>
          <a:pPr>
            <a:buAutoNum type="arabicPeriod"/>
          </a:pPr>
          <a:r>
            <a:rPr lang="en-GB" b="1">
              <a:solidFill>
                <a:schemeClr val="bg1"/>
              </a:solidFill>
              <a:ea typeface="+mj-ea"/>
              <a:cs typeface="+mj-cs"/>
            </a:rPr>
            <a:t>AOB </a:t>
          </a:r>
          <a:endParaRPr lang="en-GB"/>
        </a:p>
      </dgm:t>
    </dgm:pt>
    <dgm:pt modelId="{00361B88-FC32-440B-84BD-1B8C84682C26}" type="parTrans" cxnId="{5C9DB371-B805-44A7-8747-413C428B43D7}">
      <dgm:prSet/>
      <dgm:spPr/>
      <dgm:t>
        <a:bodyPr/>
        <a:lstStyle/>
        <a:p>
          <a:endParaRPr lang="en-GB"/>
        </a:p>
      </dgm:t>
    </dgm:pt>
    <dgm:pt modelId="{7C3CF753-99DE-4BF1-8451-1B2B71143FC5}" type="sibTrans" cxnId="{5C9DB371-B805-44A7-8747-413C428B43D7}">
      <dgm:prSet/>
      <dgm:spPr/>
      <dgm:t>
        <a:bodyPr/>
        <a:lstStyle/>
        <a:p>
          <a:endParaRPr lang="en-GB"/>
        </a:p>
      </dgm:t>
    </dgm:pt>
    <dgm:pt modelId="{9BF59E36-1FE4-4672-B953-B8D5226AB680}">
      <dgm:prSet phldrT="[Text]" custT="1"/>
      <dgm:spPr/>
      <dgm:t>
        <a:bodyPr/>
        <a:lstStyle/>
        <a:p>
          <a:pPr>
            <a:buAutoNum type="arabicPeriod"/>
          </a:pPr>
          <a:r>
            <a:rPr lang="en-GB" sz="2200" b="1" dirty="0">
              <a:solidFill>
                <a:schemeClr val="bg1"/>
              </a:solidFill>
              <a:ea typeface="+mj-ea"/>
              <a:cs typeface="+mj-cs"/>
            </a:rPr>
            <a:t>AOB </a:t>
          </a:r>
          <a:endParaRPr lang="en-GB" sz="2200" b="1" dirty="0">
            <a:solidFill>
              <a:schemeClr val="bg1"/>
            </a:solidFill>
          </a:endParaRPr>
        </a:p>
      </dgm:t>
    </dgm:pt>
    <dgm:pt modelId="{A2CF5425-A7E3-4DC7-A47E-A2A88048A671}" type="parTrans" cxnId="{F3EE589E-8C86-4300-9EFA-16A4C58B5C18}">
      <dgm:prSet/>
      <dgm:spPr/>
      <dgm:t>
        <a:bodyPr/>
        <a:lstStyle/>
        <a:p>
          <a:endParaRPr lang="en-GB"/>
        </a:p>
      </dgm:t>
    </dgm:pt>
    <dgm:pt modelId="{7780FBB4-12BC-4196-9EED-C23D97252C4E}" type="sibTrans" cxnId="{F3EE589E-8C86-4300-9EFA-16A4C58B5C18}">
      <dgm:prSet/>
      <dgm:spPr/>
      <dgm:t>
        <a:bodyPr/>
        <a:lstStyle/>
        <a:p>
          <a:endParaRPr lang="en-GB"/>
        </a:p>
      </dgm:t>
    </dgm:pt>
    <dgm:pt modelId="{EA5A520C-7FAA-4B4F-8EB5-8BC3D2C6D8AB}" type="pres">
      <dgm:prSet presAssocID="{A4BF31B3-B61C-43A3-9CB3-261992BE8D36}" presName="linear" presStyleCnt="0">
        <dgm:presLayoutVars>
          <dgm:dir/>
          <dgm:animLvl val="lvl"/>
          <dgm:resizeHandles val="exact"/>
        </dgm:presLayoutVars>
      </dgm:prSet>
      <dgm:spPr/>
    </dgm:pt>
    <dgm:pt modelId="{FAC7B171-AD40-409D-8E54-DD50D29E6301}" type="pres">
      <dgm:prSet presAssocID="{AFCDC785-4134-4748-ACFB-A7FDE5A63E7D}" presName="parentLin" presStyleCnt="0"/>
      <dgm:spPr/>
    </dgm:pt>
    <dgm:pt modelId="{1E87B700-B7D4-48A5-B327-0CCE3FC16341}" type="pres">
      <dgm:prSet presAssocID="{AFCDC785-4134-4748-ACFB-A7FDE5A63E7D}" presName="parentLeftMargin" presStyleLbl="node1" presStyleIdx="0" presStyleCnt="8"/>
      <dgm:spPr/>
    </dgm:pt>
    <dgm:pt modelId="{46F47693-251C-4E69-9872-35AB20661A73}" type="pres">
      <dgm:prSet presAssocID="{AFCDC785-4134-4748-ACFB-A7FDE5A63E7D}" presName="parentText" presStyleLbl="node1" presStyleIdx="0" presStyleCnt="8" custScaleX="105772">
        <dgm:presLayoutVars>
          <dgm:chMax val="0"/>
          <dgm:bulletEnabled val="1"/>
        </dgm:presLayoutVars>
      </dgm:prSet>
      <dgm:spPr/>
    </dgm:pt>
    <dgm:pt modelId="{BBC50E3F-4CAE-4079-8F2C-444DAB475FF7}" type="pres">
      <dgm:prSet presAssocID="{AFCDC785-4134-4748-ACFB-A7FDE5A63E7D}" presName="negativeSpace" presStyleCnt="0"/>
      <dgm:spPr/>
    </dgm:pt>
    <dgm:pt modelId="{FCE23539-AC98-4E6A-9F1F-91B4C20E987F}" type="pres">
      <dgm:prSet presAssocID="{AFCDC785-4134-4748-ACFB-A7FDE5A63E7D}" presName="childText" presStyleLbl="conFgAcc1" presStyleIdx="0" presStyleCnt="8">
        <dgm:presLayoutVars>
          <dgm:bulletEnabled val="1"/>
        </dgm:presLayoutVars>
      </dgm:prSet>
      <dgm:spPr>
        <a:solidFill>
          <a:srgbClr val="FFC000">
            <a:alpha val="90000"/>
          </a:srgbClr>
        </a:solidFill>
      </dgm:spPr>
    </dgm:pt>
    <dgm:pt modelId="{F5B949F1-932D-4B0B-A093-1CFAC7E82A33}" type="pres">
      <dgm:prSet presAssocID="{B0FDB4A1-396B-4347-BD0F-E1FD21B8808F}" presName="spaceBetweenRectangles" presStyleCnt="0"/>
      <dgm:spPr/>
    </dgm:pt>
    <dgm:pt modelId="{FF64EAC2-4266-4250-AB9F-7B4E28EC83D3}" type="pres">
      <dgm:prSet presAssocID="{8D0CF0C0-C0D3-4193-89C5-9CF648F5BAE8}" presName="parentLin" presStyleCnt="0"/>
      <dgm:spPr/>
    </dgm:pt>
    <dgm:pt modelId="{6A6CF912-ED4C-49C4-8B4C-8E8EE8203730}" type="pres">
      <dgm:prSet presAssocID="{8D0CF0C0-C0D3-4193-89C5-9CF648F5BAE8}" presName="parentLeftMargin" presStyleLbl="node1" presStyleIdx="0" presStyleCnt="8"/>
      <dgm:spPr/>
    </dgm:pt>
    <dgm:pt modelId="{E3097E15-3B6F-4603-9D46-C1CF452A6373}" type="pres">
      <dgm:prSet presAssocID="{8D0CF0C0-C0D3-4193-89C5-9CF648F5BAE8}" presName="parentText" presStyleLbl="node1" presStyleIdx="1" presStyleCnt="8" custScaleX="105772">
        <dgm:presLayoutVars>
          <dgm:chMax val="0"/>
          <dgm:bulletEnabled val="1"/>
        </dgm:presLayoutVars>
      </dgm:prSet>
      <dgm:spPr/>
    </dgm:pt>
    <dgm:pt modelId="{DC23B975-E5A3-4618-8314-788B97264C2F}" type="pres">
      <dgm:prSet presAssocID="{8D0CF0C0-C0D3-4193-89C5-9CF648F5BAE8}" presName="negativeSpace" presStyleCnt="0"/>
      <dgm:spPr/>
    </dgm:pt>
    <dgm:pt modelId="{E8AA726F-2BE4-4512-B891-7311C0E509D8}" type="pres">
      <dgm:prSet presAssocID="{8D0CF0C0-C0D3-4193-89C5-9CF648F5BAE8}" presName="childText" presStyleLbl="conFgAcc1" presStyleIdx="1" presStyleCnt="8">
        <dgm:presLayoutVars>
          <dgm:bulletEnabled val="1"/>
        </dgm:presLayoutVars>
      </dgm:prSet>
      <dgm:spPr>
        <a:solidFill>
          <a:srgbClr val="FFC000">
            <a:alpha val="90000"/>
          </a:srgbClr>
        </a:solidFill>
      </dgm:spPr>
    </dgm:pt>
    <dgm:pt modelId="{2248AD1C-6852-40A2-B86C-0F511D0D3B39}" type="pres">
      <dgm:prSet presAssocID="{6B97FA45-C749-4FB9-8CCA-136F2539979A}" presName="spaceBetweenRectangles" presStyleCnt="0"/>
      <dgm:spPr/>
    </dgm:pt>
    <dgm:pt modelId="{F7919F23-989D-4490-96BB-19401BE015CF}" type="pres">
      <dgm:prSet presAssocID="{737F1906-6A54-4D41-942C-3AC54AEE5F4F}" presName="parentLin" presStyleCnt="0"/>
      <dgm:spPr/>
    </dgm:pt>
    <dgm:pt modelId="{76EA99B8-6CCE-4449-9307-3A922AFD9E22}" type="pres">
      <dgm:prSet presAssocID="{737F1906-6A54-4D41-942C-3AC54AEE5F4F}" presName="parentLeftMargin" presStyleLbl="node1" presStyleIdx="1" presStyleCnt="8"/>
      <dgm:spPr/>
    </dgm:pt>
    <dgm:pt modelId="{6409A777-7F4B-4109-9197-450E7A24FDEF}" type="pres">
      <dgm:prSet presAssocID="{737F1906-6A54-4D41-942C-3AC54AEE5F4F}" presName="parentText" presStyleLbl="node1" presStyleIdx="2" presStyleCnt="8" custScaleX="105772">
        <dgm:presLayoutVars>
          <dgm:chMax val="0"/>
          <dgm:bulletEnabled val="1"/>
        </dgm:presLayoutVars>
      </dgm:prSet>
      <dgm:spPr/>
    </dgm:pt>
    <dgm:pt modelId="{1105B38A-6CEC-479F-AD18-82108036ED16}" type="pres">
      <dgm:prSet presAssocID="{737F1906-6A54-4D41-942C-3AC54AEE5F4F}" presName="negativeSpace" presStyleCnt="0"/>
      <dgm:spPr/>
    </dgm:pt>
    <dgm:pt modelId="{7C156EDC-26B7-4259-B092-6F32D43ADD9F}" type="pres">
      <dgm:prSet presAssocID="{737F1906-6A54-4D41-942C-3AC54AEE5F4F}" presName="childText" presStyleLbl="conFgAcc1" presStyleIdx="2" presStyleCnt="8">
        <dgm:presLayoutVars>
          <dgm:bulletEnabled val="1"/>
        </dgm:presLayoutVars>
      </dgm:prSet>
      <dgm:spPr>
        <a:solidFill>
          <a:srgbClr val="FFC000">
            <a:alpha val="90000"/>
          </a:srgbClr>
        </a:solidFill>
      </dgm:spPr>
    </dgm:pt>
    <dgm:pt modelId="{9C189815-9367-4A8F-B044-C5581E45F1EB}" type="pres">
      <dgm:prSet presAssocID="{37B24AEF-2C96-486F-9CDD-CCDD8AAB7B54}" presName="spaceBetweenRectangles" presStyleCnt="0"/>
      <dgm:spPr/>
    </dgm:pt>
    <dgm:pt modelId="{DF7811C3-3055-4B1F-93BB-B804D418BFBB}" type="pres">
      <dgm:prSet presAssocID="{ACE2C14A-3AEB-46D4-9A9E-BB011C338093}" presName="parentLin" presStyleCnt="0"/>
      <dgm:spPr/>
    </dgm:pt>
    <dgm:pt modelId="{E2BCB83D-EAEE-4797-B1B9-836E3613A7F6}" type="pres">
      <dgm:prSet presAssocID="{ACE2C14A-3AEB-46D4-9A9E-BB011C338093}" presName="parentLeftMargin" presStyleLbl="node1" presStyleIdx="2" presStyleCnt="8"/>
      <dgm:spPr/>
    </dgm:pt>
    <dgm:pt modelId="{313D87C5-878E-4AD3-9954-6BA537C0CA3B}" type="pres">
      <dgm:prSet presAssocID="{ACE2C14A-3AEB-46D4-9A9E-BB011C338093}" presName="parentText" presStyleLbl="node1" presStyleIdx="3" presStyleCnt="8" custScaleX="105772">
        <dgm:presLayoutVars>
          <dgm:chMax val="0"/>
          <dgm:bulletEnabled val="1"/>
        </dgm:presLayoutVars>
      </dgm:prSet>
      <dgm:spPr/>
    </dgm:pt>
    <dgm:pt modelId="{34741F07-FBD2-4270-9EB8-0EC23B1CF39D}" type="pres">
      <dgm:prSet presAssocID="{ACE2C14A-3AEB-46D4-9A9E-BB011C338093}" presName="negativeSpace" presStyleCnt="0"/>
      <dgm:spPr/>
    </dgm:pt>
    <dgm:pt modelId="{7479A10E-C95F-48CD-AFCD-DC82009A09B8}" type="pres">
      <dgm:prSet presAssocID="{ACE2C14A-3AEB-46D4-9A9E-BB011C338093}" presName="childText" presStyleLbl="conFgAcc1" presStyleIdx="3" presStyleCnt="8">
        <dgm:presLayoutVars>
          <dgm:bulletEnabled val="1"/>
        </dgm:presLayoutVars>
      </dgm:prSet>
      <dgm:spPr>
        <a:solidFill>
          <a:srgbClr val="FFC000">
            <a:alpha val="90000"/>
          </a:srgbClr>
        </a:solidFill>
      </dgm:spPr>
    </dgm:pt>
    <dgm:pt modelId="{A581F81E-ACFF-410D-9011-4302957B60C4}" type="pres">
      <dgm:prSet presAssocID="{3314B106-8395-4075-BFAD-D90CC7D357DD}" presName="spaceBetweenRectangles" presStyleCnt="0"/>
      <dgm:spPr/>
    </dgm:pt>
    <dgm:pt modelId="{132E0D45-D406-42E5-A432-D01FFF1B0C71}" type="pres">
      <dgm:prSet presAssocID="{316980E2-7A40-4213-8D5E-906006EA42CB}" presName="parentLin" presStyleCnt="0"/>
      <dgm:spPr/>
    </dgm:pt>
    <dgm:pt modelId="{0F1707BD-720F-4E41-864D-FF7A72E41EDE}" type="pres">
      <dgm:prSet presAssocID="{316980E2-7A40-4213-8D5E-906006EA42CB}" presName="parentLeftMargin" presStyleLbl="node1" presStyleIdx="3" presStyleCnt="8"/>
      <dgm:spPr/>
    </dgm:pt>
    <dgm:pt modelId="{85C0E342-CDD7-4B30-AA9A-89ECC9A081E3}" type="pres">
      <dgm:prSet presAssocID="{316980E2-7A40-4213-8D5E-906006EA42CB}" presName="parentText" presStyleLbl="node1" presStyleIdx="4" presStyleCnt="8" custScaleX="105772">
        <dgm:presLayoutVars>
          <dgm:chMax val="0"/>
          <dgm:bulletEnabled val="1"/>
        </dgm:presLayoutVars>
      </dgm:prSet>
      <dgm:spPr/>
    </dgm:pt>
    <dgm:pt modelId="{5D510D7E-2C72-4084-88A0-67C59D85811F}" type="pres">
      <dgm:prSet presAssocID="{316980E2-7A40-4213-8D5E-906006EA42CB}" presName="negativeSpace" presStyleCnt="0"/>
      <dgm:spPr/>
    </dgm:pt>
    <dgm:pt modelId="{7DEA0928-96D5-407F-A37E-5EA7246BAEF7}" type="pres">
      <dgm:prSet presAssocID="{316980E2-7A40-4213-8D5E-906006EA42CB}" presName="childText" presStyleLbl="conFgAcc1" presStyleIdx="4" presStyleCnt="8">
        <dgm:presLayoutVars>
          <dgm:bulletEnabled val="1"/>
        </dgm:presLayoutVars>
      </dgm:prSet>
      <dgm:spPr>
        <a:solidFill>
          <a:srgbClr val="FFC000">
            <a:alpha val="90000"/>
          </a:srgbClr>
        </a:solidFill>
      </dgm:spPr>
    </dgm:pt>
    <dgm:pt modelId="{46D9F35E-176E-41F2-93EF-DED27A85DE95}" type="pres">
      <dgm:prSet presAssocID="{9FB16CBE-9572-4061-A54A-EA7FE0B60CB4}" presName="spaceBetweenRectangles" presStyleCnt="0"/>
      <dgm:spPr/>
    </dgm:pt>
    <dgm:pt modelId="{A252C6D3-977F-4DC0-86D4-410B653F1424}" type="pres">
      <dgm:prSet presAssocID="{3C266F11-3C6F-4037-8A2E-F617B4EA085C}" presName="parentLin" presStyleCnt="0"/>
      <dgm:spPr/>
    </dgm:pt>
    <dgm:pt modelId="{970BCC47-A05A-4119-9780-1881812B92FD}" type="pres">
      <dgm:prSet presAssocID="{3C266F11-3C6F-4037-8A2E-F617B4EA085C}" presName="parentLeftMargin" presStyleLbl="node1" presStyleIdx="4" presStyleCnt="8"/>
      <dgm:spPr/>
    </dgm:pt>
    <dgm:pt modelId="{6DE808C9-B4E6-476F-8EB9-03414F8C6F3D}" type="pres">
      <dgm:prSet presAssocID="{3C266F11-3C6F-4037-8A2E-F617B4EA085C}" presName="parentText" presStyleLbl="node1" presStyleIdx="5" presStyleCnt="8" custScaleX="105772">
        <dgm:presLayoutVars>
          <dgm:chMax val="0"/>
          <dgm:bulletEnabled val="1"/>
        </dgm:presLayoutVars>
      </dgm:prSet>
      <dgm:spPr/>
    </dgm:pt>
    <dgm:pt modelId="{1A24D2D5-7976-4636-8A73-1FD34F7A7B5D}" type="pres">
      <dgm:prSet presAssocID="{3C266F11-3C6F-4037-8A2E-F617B4EA085C}" presName="negativeSpace" presStyleCnt="0"/>
      <dgm:spPr/>
    </dgm:pt>
    <dgm:pt modelId="{1A30016F-7695-4048-AAF3-048862599C85}" type="pres">
      <dgm:prSet presAssocID="{3C266F11-3C6F-4037-8A2E-F617B4EA085C}" presName="childText" presStyleLbl="conFgAcc1" presStyleIdx="5" presStyleCnt="8">
        <dgm:presLayoutVars>
          <dgm:bulletEnabled val="1"/>
        </dgm:presLayoutVars>
      </dgm:prSet>
      <dgm:spPr>
        <a:solidFill>
          <a:srgbClr val="FFC000">
            <a:alpha val="90000"/>
          </a:srgbClr>
        </a:solidFill>
      </dgm:spPr>
    </dgm:pt>
    <dgm:pt modelId="{9DFB869D-81EE-48D5-BADA-C48EC827E8B1}" type="pres">
      <dgm:prSet presAssocID="{30ADB574-5E89-4A28-8E8A-4C7EB2D718EE}" presName="spaceBetweenRectangles" presStyleCnt="0"/>
      <dgm:spPr/>
    </dgm:pt>
    <dgm:pt modelId="{BF7E1F31-9367-4337-AAD7-2934F31F68AB}" type="pres">
      <dgm:prSet presAssocID="{D0F9EA8A-1030-472B-84EC-0084567BCA8F}" presName="parentLin" presStyleCnt="0"/>
      <dgm:spPr/>
    </dgm:pt>
    <dgm:pt modelId="{A760C851-0F56-4331-B47C-DC417DF5BB88}" type="pres">
      <dgm:prSet presAssocID="{D0F9EA8A-1030-472B-84EC-0084567BCA8F}" presName="parentLeftMargin" presStyleLbl="node1" presStyleIdx="5" presStyleCnt="8"/>
      <dgm:spPr/>
    </dgm:pt>
    <dgm:pt modelId="{1AAD963C-95B3-4920-BC6F-7DAB8EAC9E88}" type="pres">
      <dgm:prSet presAssocID="{D0F9EA8A-1030-472B-84EC-0084567BCA8F}" presName="parentText" presStyleLbl="node1" presStyleIdx="6" presStyleCnt="8" custScaleX="105772">
        <dgm:presLayoutVars>
          <dgm:chMax val="0"/>
          <dgm:bulletEnabled val="1"/>
        </dgm:presLayoutVars>
      </dgm:prSet>
      <dgm:spPr/>
    </dgm:pt>
    <dgm:pt modelId="{13ED693D-4765-4B38-A37A-E29FF2D0050C}" type="pres">
      <dgm:prSet presAssocID="{D0F9EA8A-1030-472B-84EC-0084567BCA8F}" presName="negativeSpace" presStyleCnt="0"/>
      <dgm:spPr/>
    </dgm:pt>
    <dgm:pt modelId="{ECA8D298-2A35-4C65-98A4-4DDFCCB016A9}" type="pres">
      <dgm:prSet presAssocID="{D0F9EA8A-1030-472B-84EC-0084567BCA8F}" presName="childText" presStyleLbl="conFgAcc1" presStyleIdx="6" presStyleCnt="8" custScaleY="51905">
        <dgm:presLayoutVars>
          <dgm:bulletEnabled val="1"/>
        </dgm:presLayoutVars>
      </dgm:prSet>
      <dgm:spPr/>
    </dgm:pt>
    <dgm:pt modelId="{7463A6C1-5ED3-456C-BA71-6AB904E79D0F}" type="pres">
      <dgm:prSet presAssocID="{811E252E-D0AF-432D-BBA4-3A1030C940D3}" presName="spaceBetweenRectangles" presStyleCnt="0"/>
      <dgm:spPr/>
    </dgm:pt>
    <dgm:pt modelId="{CB63D7CC-6492-4582-8BE0-2C56DC0BE323}" type="pres">
      <dgm:prSet presAssocID="{9BF59E36-1FE4-4672-B953-B8D5226AB680}" presName="parentLin" presStyleCnt="0"/>
      <dgm:spPr/>
    </dgm:pt>
    <dgm:pt modelId="{9F3A8D3A-6B5C-42B0-96A5-F59BD6074B7D}" type="pres">
      <dgm:prSet presAssocID="{9BF59E36-1FE4-4672-B953-B8D5226AB680}" presName="parentLeftMargin" presStyleLbl="node1" presStyleIdx="6" presStyleCnt="8"/>
      <dgm:spPr/>
    </dgm:pt>
    <dgm:pt modelId="{46F5DF7A-B3E2-43D7-BFF3-250C28C36521}" type="pres">
      <dgm:prSet presAssocID="{9BF59E36-1FE4-4672-B953-B8D5226AB680}" presName="parentText" presStyleLbl="node1" presStyleIdx="7" presStyleCnt="8" custScaleX="105772">
        <dgm:presLayoutVars>
          <dgm:chMax val="0"/>
          <dgm:bulletEnabled val="1"/>
        </dgm:presLayoutVars>
      </dgm:prSet>
      <dgm:spPr/>
    </dgm:pt>
    <dgm:pt modelId="{BA1D73C2-C128-4EEB-BC9F-6C594FAD14E7}" type="pres">
      <dgm:prSet presAssocID="{9BF59E36-1FE4-4672-B953-B8D5226AB680}" presName="negativeSpace" presStyleCnt="0"/>
      <dgm:spPr/>
    </dgm:pt>
    <dgm:pt modelId="{4CAE1D11-1150-4068-94D7-592D6A076971}" type="pres">
      <dgm:prSet presAssocID="{9BF59E36-1FE4-4672-B953-B8D5226AB680}" presName="childText" presStyleLbl="conFgAcc1" presStyleIdx="7" presStyleCnt="8">
        <dgm:presLayoutVars>
          <dgm:bulletEnabled val="1"/>
        </dgm:presLayoutVars>
      </dgm:prSet>
      <dgm:spPr>
        <a:solidFill>
          <a:srgbClr val="FFC000">
            <a:alpha val="90000"/>
          </a:srgbClr>
        </a:solidFill>
      </dgm:spPr>
    </dgm:pt>
  </dgm:ptLst>
  <dgm:cxnLst>
    <dgm:cxn modelId="{F5A08200-45B8-4874-A1F4-DAB88F7A4994}" srcId="{A4BF31B3-B61C-43A3-9CB3-261992BE8D36}" destId="{ACE2C14A-3AEB-46D4-9A9E-BB011C338093}" srcOrd="3" destOrd="0" parTransId="{872C4CFA-EC88-40DF-A171-6D5EB2A3BF7D}" sibTransId="{3314B106-8395-4075-BFAD-D90CC7D357DD}"/>
    <dgm:cxn modelId="{50651729-705E-4DFF-A15E-107A88CEBD4D}" type="presOf" srcId="{B9BD2766-9DDE-4E99-9B54-59B70BE3BDAD}" destId="{ECA8D298-2A35-4C65-98A4-4DDFCCB016A9}" srcOrd="0" destOrd="0" presId="urn:microsoft.com/office/officeart/2005/8/layout/list1"/>
    <dgm:cxn modelId="{035B8A29-CFE0-44C2-9CF9-75BA59383A2E}" type="presOf" srcId="{3C266F11-3C6F-4037-8A2E-F617B4EA085C}" destId="{6DE808C9-B4E6-476F-8EB9-03414F8C6F3D}" srcOrd="1" destOrd="0" presId="urn:microsoft.com/office/officeart/2005/8/layout/list1"/>
    <dgm:cxn modelId="{8E4A2134-4C76-409E-8EDF-DC64E9F9BB44}" type="presOf" srcId="{737F1906-6A54-4D41-942C-3AC54AEE5F4F}" destId="{6409A777-7F4B-4109-9197-450E7A24FDEF}" srcOrd="1" destOrd="0" presId="urn:microsoft.com/office/officeart/2005/8/layout/list1"/>
    <dgm:cxn modelId="{0E0A0B5B-1262-4F49-B61F-DACFA6AEE3C6}" type="presOf" srcId="{3C266F11-3C6F-4037-8A2E-F617B4EA085C}" destId="{970BCC47-A05A-4119-9780-1881812B92FD}" srcOrd="0" destOrd="0" presId="urn:microsoft.com/office/officeart/2005/8/layout/list1"/>
    <dgm:cxn modelId="{01AF995F-743D-44F5-A97F-8BD16F4E43EF}" type="presOf" srcId="{ACE2C14A-3AEB-46D4-9A9E-BB011C338093}" destId="{313D87C5-878E-4AD3-9954-6BA537C0CA3B}" srcOrd="1" destOrd="0" presId="urn:microsoft.com/office/officeart/2005/8/layout/list1"/>
    <dgm:cxn modelId="{7AE4AF6A-AE75-464E-BB72-68232D4DAEC4}" type="presOf" srcId="{D0F9EA8A-1030-472B-84EC-0084567BCA8F}" destId="{1AAD963C-95B3-4920-BC6F-7DAB8EAC9E88}" srcOrd="1" destOrd="0" presId="urn:microsoft.com/office/officeart/2005/8/layout/list1"/>
    <dgm:cxn modelId="{2427166F-DF85-459A-AB44-D9DE05080FF6}" type="presOf" srcId="{D0F9EA8A-1030-472B-84EC-0084567BCA8F}" destId="{A760C851-0F56-4331-B47C-DC417DF5BB88}" srcOrd="0" destOrd="0" presId="urn:microsoft.com/office/officeart/2005/8/layout/list1"/>
    <dgm:cxn modelId="{5C9DB371-B805-44A7-8747-413C428B43D7}" srcId="{D0F9EA8A-1030-472B-84EC-0084567BCA8F}" destId="{B9BD2766-9DDE-4E99-9B54-59B70BE3BDAD}" srcOrd="0" destOrd="0" parTransId="{00361B88-FC32-440B-84BD-1B8C84682C26}" sibTransId="{7C3CF753-99DE-4BF1-8451-1B2B71143FC5}"/>
    <dgm:cxn modelId="{C1A20585-4658-483F-90D8-A9F4809E8525}" srcId="{A4BF31B3-B61C-43A3-9CB3-261992BE8D36}" destId="{AFCDC785-4134-4748-ACFB-A7FDE5A63E7D}" srcOrd="0" destOrd="0" parTransId="{CF637B33-D65E-4292-9373-AD87B358C5C0}" sibTransId="{B0FDB4A1-396B-4347-BD0F-E1FD21B8808F}"/>
    <dgm:cxn modelId="{57508787-8254-4BD8-9B44-C25CC3D01EA6}" srcId="{A4BF31B3-B61C-43A3-9CB3-261992BE8D36}" destId="{316980E2-7A40-4213-8D5E-906006EA42CB}" srcOrd="4" destOrd="0" parTransId="{640F7106-1AFE-406B-9CAC-597E0CAA276D}" sibTransId="{9FB16CBE-9572-4061-A54A-EA7FE0B60CB4}"/>
    <dgm:cxn modelId="{174CB98C-9CB0-4F0D-AC15-9BD0974FF8AE}" srcId="{A4BF31B3-B61C-43A3-9CB3-261992BE8D36}" destId="{8D0CF0C0-C0D3-4193-89C5-9CF648F5BAE8}" srcOrd="1" destOrd="0" parTransId="{CACA21AA-7B81-4351-857C-70B8A13D2266}" sibTransId="{6B97FA45-C749-4FB9-8CCA-136F2539979A}"/>
    <dgm:cxn modelId="{DCD24991-4D14-4D5C-9450-5E52E6283B21}" type="presOf" srcId="{8D0CF0C0-C0D3-4193-89C5-9CF648F5BAE8}" destId="{E3097E15-3B6F-4603-9D46-C1CF452A6373}" srcOrd="1" destOrd="0" presId="urn:microsoft.com/office/officeart/2005/8/layout/list1"/>
    <dgm:cxn modelId="{E7043A99-90A1-410D-A464-990E210EE362}" type="presOf" srcId="{AFCDC785-4134-4748-ACFB-A7FDE5A63E7D}" destId="{46F47693-251C-4E69-9872-35AB20661A73}" srcOrd="1" destOrd="0" presId="urn:microsoft.com/office/officeart/2005/8/layout/list1"/>
    <dgm:cxn modelId="{F3EE589E-8C86-4300-9EFA-16A4C58B5C18}" srcId="{A4BF31B3-B61C-43A3-9CB3-261992BE8D36}" destId="{9BF59E36-1FE4-4672-B953-B8D5226AB680}" srcOrd="7" destOrd="0" parTransId="{A2CF5425-A7E3-4DC7-A47E-A2A88048A671}" sibTransId="{7780FBB4-12BC-4196-9EED-C23D97252C4E}"/>
    <dgm:cxn modelId="{927958A2-BE2C-4737-B32A-59573959B41D}" type="presOf" srcId="{9BF59E36-1FE4-4672-B953-B8D5226AB680}" destId="{9F3A8D3A-6B5C-42B0-96A5-F59BD6074B7D}" srcOrd="0" destOrd="0" presId="urn:microsoft.com/office/officeart/2005/8/layout/list1"/>
    <dgm:cxn modelId="{E4F1B1A8-1284-4DFF-BD7E-AA95F1D655F0}" type="presOf" srcId="{737F1906-6A54-4D41-942C-3AC54AEE5F4F}" destId="{76EA99B8-6CCE-4449-9307-3A922AFD9E22}" srcOrd="0" destOrd="0" presId="urn:microsoft.com/office/officeart/2005/8/layout/list1"/>
    <dgm:cxn modelId="{DB1E36B8-C380-42D6-971F-BBA2B5BEDF63}" srcId="{A4BF31B3-B61C-43A3-9CB3-261992BE8D36}" destId="{D0F9EA8A-1030-472B-84EC-0084567BCA8F}" srcOrd="6" destOrd="0" parTransId="{368753B3-37E3-43A6-A762-AC6E41999922}" sibTransId="{811E252E-D0AF-432D-BBA4-3A1030C940D3}"/>
    <dgm:cxn modelId="{01E163B9-401A-4128-9005-578CB14B0DBA}" type="presOf" srcId="{8D0CF0C0-C0D3-4193-89C5-9CF648F5BAE8}" destId="{6A6CF912-ED4C-49C4-8B4C-8E8EE8203730}" srcOrd="0" destOrd="0" presId="urn:microsoft.com/office/officeart/2005/8/layout/list1"/>
    <dgm:cxn modelId="{8346B3B9-36D0-471D-A2CF-C047E4AB83F7}" type="presOf" srcId="{316980E2-7A40-4213-8D5E-906006EA42CB}" destId="{0F1707BD-720F-4E41-864D-FF7A72E41EDE}" srcOrd="0" destOrd="0" presId="urn:microsoft.com/office/officeart/2005/8/layout/list1"/>
    <dgm:cxn modelId="{1A4E72C1-4DB0-4192-8D52-5AFD213AEBA3}" type="presOf" srcId="{316980E2-7A40-4213-8D5E-906006EA42CB}" destId="{85C0E342-CDD7-4B30-AA9A-89ECC9A081E3}" srcOrd="1" destOrd="0" presId="urn:microsoft.com/office/officeart/2005/8/layout/list1"/>
    <dgm:cxn modelId="{75D81AC3-8E35-4F9F-9FCD-3C17335B7042}" type="presOf" srcId="{9BF59E36-1FE4-4672-B953-B8D5226AB680}" destId="{46F5DF7A-B3E2-43D7-BFF3-250C28C36521}" srcOrd="1" destOrd="0" presId="urn:microsoft.com/office/officeart/2005/8/layout/list1"/>
    <dgm:cxn modelId="{8B9EE2DB-BC8B-4890-A5A5-74A2281A0016}" srcId="{A4BF31B3-B61C-43A3-9CB3-261992BE8D36}" destId="{737F1906-6A54-4D41-942C-3AC54AEE5F4F}" srcOrd="2" destOrd="0" parTransId="{B515B56A-14A6-4A90-96F0-372AE65AC720}" sibTransId="{37B24AEF-2C96-486F-9CDD-CCDD8AAB7B54}"/>
    <dgm:cxn modelId="{E1BC0FDF-0D85-4C14-9A66-7CE06A73365C}" type="presOf" srcId="{ACE2C14A-3AEB-46D4-9A9E-BB011C338093}" destId="{E2BCB83D-EAEE-4797-B1B9-836E3613A7F6}" srcOrd="0" destOrd="0" presId="urn:microsoft.com/office/officeart/2005/8/layout/list1"/>
    <dgm:cxn modelId="{8EECAFE4-308E-4F32-AB4D-8F6845301145}" type="presOf" srcId="{A4BF31B3-B61C-43A3-9CB3-261992BE8D36}" destId="{EA5A520C-7FAA-4B4F-8EB5-8BC3D2C6D8AB}" srcOrd="0" destOrd="0" presId="urn:microsoft.com/office/officeart/2005/8/layout/list1"/>
    <dgm:cxn modelId="{8B8871F1-7A41-4BD1-A892-07DF25DCD1D5}" srcId="{A4BF31B3-B61C-43A3-9CB3-261992BE8D36}" destId="{3C266F11-3C6F-4037-8A2E-F617B4EA085C}" srcOrd="5" destOrd="0" parTransId="{860E39D5-FC78-4ABC-B690-7FDF897DDA08}" sibTransId="{30ADB574-5E89-4A28-8E8A-4C7EB2D718EE}"/>
    <dgm:cxn modelId="{0FB356F3-BFB1-406D-98DB-84DACF5D858C}" type="presOf" srcId="{AFCDC785-4134-4748-ACFB-A7FDE5A63E7D}" destId="{1E87B700-B7D4-48A5-B327-0CCE3FC16341}" srcOrd="0" destOrd="0" presId="urn:microsoft.com/office/officeart/2005/8/layout/list1"/>
    <dgm:cxn modelId="{2643A298-A459-4502-AF94-E9F3E2227CC1}" type="presParOf" srcId="{EA5A520C-7FAA-4B4F-8EB5-8BC3D2C6D8AB}" destId="{FAC7B171-AD40-409D-8E54-DD50D29E6301}" srcOrd="0" destOrd="0" presId="urn:microsoft.com/office/officeart/2005/8/layout/list1"/>
    <dgm:cxn modelId="{9FA6F175-F811-4316-93E4-5E09B3C6CC39}" type="presParOf" srcId="{FAC7B171-AD40-409D-8E54-DD50D29E6301}" destId="{1E87B700-B7D4-48A5-B327-0CCE3FC16341}" srcOrd="0" destOrd="0" presId="urn:microsoft.com/office/officeart/2005/8/layout/list1"/>
    <dgm:cxn modelId="{6D8EF735-582C-45F6-922D-5F385E03A76D}" type="presParOf" srcId="{FAC7B171-AD40-409D-8E54-DD50D29E6301}" destId="{46F47693-251C-4E69-9872-35AB20661A73}" srcOrd="1" destOrd="0" presId="urn:microsoft.com/office/officeart/2005/8/layout/list1"/>
    <dgm:cxn modelId="{80D1030F-0A1A-46C7-9168-01CB71C5A71F}" type="presParOf" srcId="{EA5A520C-7FAA-4B4F-8EB5-8BC3D2C6D8AB}" destId="{BBC50E3F-4CAE-4079-8F2C-444DAB475FF7}" srcOrd="1" destOrd="0" presId="urn:microsoft.com/office/officeart/2005/8/layout/list1"/>
    <dgm:cxn modelId="{82958A71-D4CA-4269-BDDA-8526FDE8077A}" type="presParOf" srcId="{EA5A520C-7FAA-4B4F-8EB5-8BC3D2C6D8AB}" destId="{FCE23539-AC98-4E6A-9F1F-91B4C20E987F}" srcOrd="2" destOrd="0" presId="urn:microsoft.com/office/officeart/2005/8/layout/list1"/>
    <dgm:cxn modelId="{7BD6E9B2-7857-4F02-AB0D-F3B59EF51281}" type="presParOf" srcId="{EA5A520C-7FAA-4B4F-8EB5-8BC3D2C6D8AB}" destId="{F5B949F1-932D-4B0B-A093-1CFAC7E82A33}" srcOrd="3" destOrd="0" presId="urn:microsoft.com/office/officeart/2005/8/layout/list1"/>
    <dgm:cxn modelId="{F4F22D22-A92C-41DD-86EE-2A532ED735A8}" type="presParOf" srcId="{EA5A520C-7FAA-4B4F-8EB5-8BC3D2C6D8AB}" destId="{FF64EAC2-4266-4250-AB9F-7B4E28EC83D3}" srcOrd="4" destOrd="0" presId="urn:microsoft.com/office/officeart/2005/8/layout/list1"/>
    <dgm:cxn modelId="{DDE9B202-79C1-4285-95BF-25AD3F8518D8}" type="presParOf" srcId="{FF64EAC2-4266-4250-AB9F-7B4E28EC83D3}" destId="{6A6CF912-ED4C-49C4-8B4C-8E8EE8203730}" srcOrd="0" destOrd="0" presId="urn:microsoft.com/office/officeart/2005/8/layout/list1"/>
    <dgm:cxn modelId="{CA294A14-69D7-44F2-9E92-6C287636268F}" type="presParOf" srcId="{FF64EAC2-4266-4250-AB9F-7B4E28EC83D3}" destId="{E3097E15-3B6F-4603-9D46-C1CF452A6373}" srcOrd="1" destOrd="0" presId="urn:microsoft.com/office/officeart/2005/8/layout/list1"/>
    <dgm:cxn modelId="{741A2AFD-890F-4A8C-9D31-3B7F1E80FE03}" type="presParOf" srcId="{EA5A520C-7FAA-4B4F-8EB5-8BC3D2C6D8AB}" destId="{DC23B975-E5A3-4618-8314-788B97264C2F}" srcOrd="5" destOrd="0" presId="urn:microsoft.com/office/officeart/2005/8/layout/list1"/>
    <dgm:cxn modelId="{EEAA5F3A-E7D5-4D7D-9BF4-FF3207C93B45}" type="presParOf" srcId="{EA5A520C-7FAA-4B4F-8EB5-8BC3D2C6D8AB}" destId="{E8AA726F-2BE4-4512-B891-7311C0E509D8}" srcOrd="6" destOrd="0" presId="urn:microsoft.com/office/officeart/2005/8/layout/list1"/>
    <dgm:cxn modelId="{F5BBFADA-A3AB-4D1A-B691-AAA00B429CCC}" type="presParOf" srcId="{EA5A520C-7FAA-4B4F-8EB5-8BC3D2C6D8AB}" destId="{2248AD1C-6852-40A2-B86C-0F511D0D3B39}" srcOrd="7" destOrd="0" presId="urn:microsoft.com/office/officeart/2005/8/layout/list1"/>
    <dgm:cxn modelId="{44E6D793-D0E6-433D-86FC-7C54F07B97CE}" type="presParOf" srcId="{EA5A520C-7FAA-4B4F-8EB5-8BC3D2C6D8AB}" destId="{F7919F23-989D-4490-96BB-19401BE015CF}" srcOrd="8" destOrd="0" presId="urn:microsoft.com/office/officeart/2005/8/layout/list1"/>
    <dgm:cxn modelId="{6F67A693-857A-4659-B952-044138DAA56B}" type="presParOf" srcId="{F7919F23-989D-4490-96BB-19401BE015CF}" destId="{76EA99B8-6CCE-4449-9307-3A922AFD9E22}" srcOrd="0" destOrd="0" presId="urn:microsoft.com/office/officeart/2005/8/layout/list1"/>
    <dgm:cxn modelId="{D8DA583D-F3DC-44BF-B7EC-80072142164C}" type="presParOf" srcId="{F7919F23-989D-4490-96BB-19401BE015CF}" destId="{6409A777-7F4B-4109-9197-450E7A24FDEF}" srcOrd="1" destOrd="0" presId="urn:microsoft.com/office/officeart/2005/8/layout/list1"/>
    <dgm:cxn modelId="{9A38ECEE-AD35-4319-946F-FD5C31A8DC3F}" type="presParOf" srcId="{EA5A520C-7FAA-4B4F-8EB5-8BC3D2C6D8AB}" destId="{1105B38A-6CEC-479F-AD18-82108036ED16}" srcOrd="9" destOrd="0" presId="urn:microsoft.com/office/officeart/2005/8/layout/list1"/>
    <dgm:cxn modelId="{167F14AD-2B00-439B-A679-22A47D7297B1}" type="presParOf" srcId="{EA5A520C-7FAA-4B4F-8EB5-8BC3D2C6D8AB}" destId="{7C156EDC-26B7-4259-B092-6F32D43ADD9F}" srcOrd="10" destOrd="0" presId="urn:microsoft.com/office/officeart/2005/8/layout/list1"/>
    <dgm:cxn modelId="{246ACD28-9A1C-4456-B08B-784E87D5F2E8}" type="presParOf" srcId="{EA5A520C-7FAA-4B4F-8EB5-8BC3D2C6D8AB}" destId="{9C189815-9367-4A8F-B044-C5581E45F1EB}" srcOrd="11" destOrd="0" presId="urn:microsoft.com/office/officeart/2005/8/layout/list1"/>
    <dgm:cxn modelId="{812713BF-1F88-4727-A57D-2CDEAE5387E6}" type="presParOf" srcId="{EA5A520C-7FAA-4B4F-8EB5-8BC3D2C6D8AB}" destId="{DF7811C3-3055-4B1F-93BB-B804D418BFBB}" srcOrd="12" destOrd="0" presId="urn:microsoft.com/office/officeart/2005/8/layout/list1"/>
    <dgm:cxn modelId="{810C643B-48F5-4A6C-9310-D66377213B3C}" type="presParOf" srcId="{DF7811C3-3055-4B1F-93BB-B804D418BFBB}" destId="{E2BCB83D-EAEE-4797-B1B9-836E3613A7F6}" srcOrd="0" destOrd="0" presId="urn:microsoft.com/office/officeart/2005/8/layout/list1"/>
    <dgm:cxn modelId="{CE1BC004-126B-4495-BDCA-1022BEBF44C0}" type="presParOf" srcId="{DF7811C3-3055-4B1F-93BB-B804D418BFBB}" destId="{313D87C5-878E-4AD3-9954-6BA537C0CA3B}" srcOrd="1" destOrd="0" presId="urn:microsoft.com/office/officeart/2005/8/layout/list1"/>
    <dgm:cxn modelId="{E73833FB-875C-4378-A36D-BE777270DADD}" type="presParOf" srcId="{EA5A520C-7FAA-4B4F-8EB5-8BC3D2C6D8AB}" destId="{34741F07-FBD2-4270-9EB8-0EC23B1CF39D}" srcOrd="13" destOrd="0" presId="urn:microsoft.com/office/officeart/2005/8/layout/list1"/>
    <dgm:cxn modelId="{AAA0C693-0406-4091-8E80-0026363ED32A}" type="presParOf" srcId="{EA5A520C-7FAA-4B4F-8EB5-8BC3D2C6D8AB}" destId="{7479A10E-C95F-48CD-AFCD-DC82009A09B8}" srcOrd="14" destOrd="0" presId="urn:microsoft.com/office/officeart/2005/8/layout/list1"/>
    <dgm:cxn modelId="{6D97C929-A4FF-48F6-9224-3D609546257A}" type="presParOf" srcId="{EA5A520C-7FAA-4B4F-8EB5-8BC3D2C6D8AB}" destId="{A581F81E-ACFF-410D-9011-4302957B60C4}" srcOrd="15" destOrd="0" presId="urn:microsoft.com/office/officeart/2005/8/layout/list1"/>
    <dgm:cxn modelId="{66CCBA35-9FA1-4787-ACA8-CE7CDBE13598}" type="presParOf" srcId="{EA5A520C-7FAA-4B4F-8EB5-8BC3D2C6D8AB}" destId="{132E0D45-D406-42E5-A432-D01FFF1B0C71}" srcOrd="16" destOrd="0" presId="urn:microsoft.com/office/officeart/2005/8/layout/list1"/>
    <dgm:cxn modelId="{0A0623DB-50C2-4ECB-BABA-8F66E7C56B89}" type="presParOf" srcId="{132E0D45-D406-42E5-A432-D01FFF1B0C71}" destId="{0F1707BD-720F-4E41-864D-FF7A72E41EDE}" srcOrd="0" destOrd="0" presId="urn:microsoft.com/office/officeart/2005/8/layout/list1"/>
    <dgm:cxn modelId="{2B769147-6929-48CD-8BC1-54FF1CCCD702}" type="presParOf" srcId="{132E0D45-D406-42E5-A432-D01FFF1B0C71}" destId="{85C0E342-CDD7-4B30-AA9A-89ECC9A081E3}" srcOrd="1" destOrd="0" presId="urn:microsoft.com/office/officeart/2005/8/layout/list1"/>
    <dgm:cxn modelId="{B465624F-C72F-4EA8-BC9B-3BE76E85E648}" type="presParOf" srcId="{EA5A520C-7FAA-4B4F-8EB5-8BC3D2C6D8AB}" destId="{5D510D7E-2C72-4084-88A0-67C59D85811F}" srcOrd="17" destOrd="0" presId="urn:microsoft.com/office/officeart/2005/8/layout/list1"/>
    <dgm:cxn modelId="{0DE55BBA-4976-4CD1-A4C9-E8CD9E393E69}" type="presParOf" srcId="{EA5A520C-7FAA-4B4F-8EB5-8BC3D2C6D8AB}" destId="{7DEA0928-96D5-407F-A37E-5EA7246BAEF7}" srcOrd="18" destOrd="0" presId="urn:microsoft.com/office/officeart/2005/8/layout/list1"/>
    <dgm:cxn modelId="{BD1E35F0-1319-46C5-B8D5-1C432551673E}" type="presParOf" srcId="{EA5A520C-7FAA-4B4F-8EB5-8BC3D2C6D8AB}" destId="{46D9F35E-176E-41F2-93EF-DED27A85DE95}" srcOrd="19" destOrd="0" presId="urn:microsoft.com/office/officeart/2005/8/layout/list1"/>
    <dgm:cxn modelId="{40E24092-1574-4E10-B187-C985A4FC848E}" type="presParOf" srcId="{EA5A520C-7FAA-4B4F-8EB5-8BC3D2C6D8AB}" destId="{A252C6D3-977F-4DC0-86D4-410B653F1424}" srcOrd="20" destOrd="0" presId="urn:microsoft.com/office/officeart/2005/8/layout/list1"/>
    <dgm:cxn modelId="{DABFA53E-7D80-4855-9113-A99DCBF5D02A}" type="presParOf" srcId="{A252C6D3-977F-4DC0-86D4-410B653F1424}" destId="{970BCC47-A05A-4119-9780-1881812B92FD}" srcOrd="0" destOrd="0" presId="urn:microsoft.com/office/officeart/2005/8/layout/list1"/>
    <dgm:cxn modelId="{2376FC70-0CAA-4ADF-AE45-F22C32496AFC}" type="presParOf" srcId="{A252C6D3-977F-4DC0-86D4-410B653F1424}" destId="{6DE808C9-B4E6-476F-8EB9-03414F8C6F3D}" srcOrd="1" destOrd="0" presId="urn:microsoft.com/office/officeart/2005/8/layout/list1"/>
    <dgm:cxn modelId="{D73EEFD3-1B74-400D-B127-BFA5523ED937}" type="presParOf" srcId="{EA5A520C-7FAA-4B4F-8EB5-8BC3D2C6D8AB}" destId="{1A24D2D5-7976-4636-8A73-1FD34F7A7B5D}" srcOrd="21" destOrd="0" presId="urn:microsoft.com/office/officeart/2005/8/layout/list1"/>
    <dgm:cxn modelId="{5222A8C8-305D-4B8D-814F-04A8D9466EE2}" type="presParOf" srcId="{EA5A520C-7FAA-4B4F-8EB5-8BC3D2C6D8AB}" destId="{1A30016F-7695-4048-AAF3-048862599C85}" srcOrd="22" destOrd="0" presId="urn:microsoft.com/office/officeart/2005/8/layout/list1"/>
    <dgm:cxn modelId="{CE1AF038-DF36-4F0E-BFD5-3C4A940F716B}" type="presParOf" srcId="{EA5A520C-7FAA-4B4F-8EB5-8BC3D2C6D8AB}" destId="{9DFB869D-81EE-48D5-BADA-C48EC827E8B1}" srcOrd="23" destOrd="0" presId="urn:microsoft.com/office/officeart/2005/8/layout/list1"/>
    <dgm:cxn modelId="{2F0F1DD7-5281-49C5-BBB2-15EBF468F164}" type="presParOf" srcId="{EA5A520C-7FAA-4B4F-8EB5-8BC3D2C6D8AB}" destId="{BF7E1F31-9367-4337-AAD7-2934F31F68AB}" srcOrd="24" destOrd="0" presId="urn:microsoft.com/office/officeart/2005/8/layout/list1"/>
    <dgm:cxn modelId="{F00DE2A2-FC00-4906-8DCC-E13539A9BFAC}" type="presParOf" srcId="{BF7E1F31-9367-4337-AAD7-2934F31F68AB}" destId="{A760C851-0F56-4331-B47C-DC417DF5BB88}" srcOrd="0" destOrd="0" presId="urn:microsoft.com/office/officeart/2005/8/layout/list1"/>
    <dgm:cxn modelId="{55840B70-D77D-4CFB-AA18-EA0B1E664563}" type="presParOf" srcId="{BF7E1F31-9367-4337-AAD7-2934F31F68AB}" destId="{1AAD963C-95B3-4920-BC6F-7DAB8EAC9E88}" srcOrd="1" destOrd="0" presId="urn:microsoft.com/office/officeart/2005/8/layout/list1"/>
    <dgm:cxn modelId="{5E12A3DB-2E2A-46E1-96D5-ADA1D733ECB8}" type="presParOf" srcId="{EA5A520C-7FAA-4B4F-8EB5-8BC3D2C6D8AB}" destId="{13ED693D-4765-4B38-A37A-E29FF2D0050C}" srcOrd="25" destOrd="0" presId="urn:microsoft.com/office/officeart/2005/8/layout/list1"/>
    <dgm:cxn modelId="{9B50B167-ED34-40F8-A651-7573E39777A0}" type="presParOf" srcId="{EA5A520C-7FAA-4B4F-8EB5-8BC3D2C6D8AB}" destId="{ECA8D298-2A35-4C65-98A4-4DDFCCB016A9}" srcOrd="26" destOrd="0" presId="urn:microsoft.com/office/officeart/2005/8/layout/list1"/>
    <dgm:cxn modelId="{7336C037-1806-497B-99DB-6B5778F8F54A}" type="presParOf" srcId="{EA5A520C-7FAA-4B4F-8EB5-8BC3D2C6D8AB}" destId="{7463A6C1-5ED3-456C-BA71-6AB904E79D0F}" srcOrd="27" destOrd="0" presId="urn:microsoft.com/office/officeart/2005/8/layout/list1"/>
    <dgm:cxn modelId="{F9D2F966-B04D-4514-9FA1-0FDE9E49C65D}" type="presParOf" srcId="{EA5A520C-7FAA-4B4F-8EB5-8BC3D2C6D8AB}" destId="{CB63D7CC-6492-4582-8BE0-2C56DC0BE323}" srcOrd="28" destOrd="0" presId="urn:microsoft.com/office/officeart/2005/8/layout/list1"/>
    <dgm:cxn modelId="{E346CD25-5188-44A9-8F19-CACE55B46C2A}" type="presParOf" srcId="{CB63D7CC-6492-4582-8BE0-2C56DC0BE323}" destId="{9F3A8D3A-6B5C-42B0-96A5-F59BD6074B7D}" srcOrd="0" destOrd="0" presId="urn:microsoft.com/office/officeart/2005/8/layout/list1"/>
    <dgm:cxn modelId="{E425BBE5-26BF-4C52-BCCF-EF0C7AA33B21}" type="presParOf" srcId="{CB63D7CC-6492-4582-8BE0-2C56DC0BE323}" destId="{46F5DF7A-B3E2-43D7-BFF3-250C28C36521}" srcOrd="1" destOrd="0" presId="urn:microsoft.com/office/officeart/2005/8/layout/list1"/>
    <dgm:cxn modelId="{505F1B2B-7259-4097-A608-079803566E5B}" type="presParOf" srcId="{EA5A520C-7FAA-4B4F-8EB5-8BC3D2C6D8AB}" destId="{BA1D73C2-C128-4EEB-BC9F-6C594FAD14E7}" srcOrd="29" destOrd="0" presId="urn:microsoft.com/office/officeart/2005/8/layout/list1"/>
    <dgm:cxn modelId="{AD12FB70-BF0B-4193-ACA1-7138E99CE39D}" type="presParOf" srcId="{EA5A520C-7FAA-4B4F-8EB5-8BC3D2C6D8AB}" destId="{4CAE1D11-1150-4068-94D7-592D6A076971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E23539-AC98-4E6A-9F1F-91B4C20E987F}">
      <dsp:nvSpPr>
        <dsp:cNvPr id="0" name=""/>
        <dsp:cNvSpPr/>
      </dsp:nvSpPr>
      <dsp:spPr>
        <a:xfrm>
          <a:off x="0" y="286813"/>
          <a:ext cx="10058399" cy="403200"/>
        </a:xfrm>
        <a:prstGeom prst="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F47693-251C-4E69-9872-35AB20661A73}">
      <dsp:nvSpPr>
        <dsp:cNvPr id="0" name=""/>
        <dsp:cNvSpPr/>
      </dsp:nvSpPr>
      <dsp:spPr>
        <a:xfrm>
          <a:off x="502920" y="50653"/>
          <a:ext cx="7447279" cy="472320"/>
        </a:xfrm>
        <a:prstGeom prst="roundRect">
          <a:avLst/>
        </a:prstGeom>
        <a:solidFill>
          <a:srgbClr val="15608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>
              <a:solidFill>
                <a:schemeClr val="bg1"/>
              </a:solidFill>
              <a:ea typeface="+mj-ea"/>
              <a:cs typeface="+mj-cs"/>
            </a:rPr>
            <a:t>Where are customs located in the national system?</a:t>
          </a:r>
          <a:endParaRPr lang="en-GB" sz="2200" b="1" kern="1200" dirty="0">
            <a:solidFill>
              <a:schemeClr val="bg1"/>
            </a:solidFill>
          </a:endParaRPr>
        </a:p>
      </dsp:txBody>
      <dsp:txXfrm>
        <a:off x="525977" y="73710"/>
        <a:ext cx="7401165" cy="426206"/>
      </dsp:txXfrm>
    </dsp:sp>
    <dsp:sp modelId="{E8AA726F-2BE4-4512-B891-7311C0E509D8}">
      <dsp:nvSpPr>
        <dsp:cNvPr id="0" name=""/>
        <dsp:cNvSpPr/>
      </dsp:nvSpPr>
      <dsp:spPr>
        <a:xfrm>
          <a:off x="0" y="1012573"/>
          <a:ext cx="10058399" cy="403200"/>
        </a:xfrm>
        <a:prstGeom prst="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097E15-3B6F-4603-9D46-C1CF452A6373}">
      <dsp:nvSpPr>
        <dsp:cNvPr id="0" name=""/>
        <dsp:cNvSpPr/>
      </dsp:nvSpPr>
      <dsp:spPr>
        <a:xfrm>
          <a:off x="502920" y="776413"/>
          <a:ext cx="7447279" cy="472320"/>
        </a:xfrm>
        <a:prstGeom prst="roundRect">
          <a:avLst/>
        </a:prstGeom>
        <a:solidFill>
          <a:srgbClr val="156082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5144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Structure and POC update!</a:t>
          </a:r>
        </a:p>
      </dsp:txBody>
      <dsp:txXfrm>
        <a:off x="525977" y="799470"/>
        <a:ext cx="7401165" cy="426206"/>
      </dsp:txXfrm>
    </dsp:sp>
    <dsp:sp modelId="{7C156EDC-26B7-4259-B092-6F32D43ADD9F}">
      <dsp:nvSpPr>
        <dsp:cNvPr id="0" name=""/>
        <dsp:cNvSpPr/>
      </dsp:nvSpPr>
      <dsp:spPr>
        <a:xfrm>
          <a:off x="0" y="1738333"/>
          <a:ext cx="10058399" cy="403200"/>
        </a:xfrm>
        <a:prstGeom prst="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09A777-7F4B-4109-9197-450E7A24FDEF}">
      <dsp:nvSpPr>
        <dsp:cNvPr id="0" name=""/>
        <dsp:cNvSpPr/>
      </dsp:nvSpPr>
      <dsp:spPr>
        <a:xfrm>
          <a:off x="502920" y="1502173"/>
          <a:ext cx="7447279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bg1"/>
              </a:solidFill>
              <a:ea typeface="+mj-ea"/>
              <a:cs typeface="+mj-cs"/>
            </a:rPr>
            <a:t>Current status of your nation’s progression towards digitization / automation!</a:t>
          </a:r>
          <a:endParaRPr lang="en-GB" sz="2000" b="1" kern="1200" dirty="0">
            <a:solidFill>
              <a:schemeClr val="bg1"/>
            </a:solidFill>
          </a:endParaRPr>
        </a:p>
      </dsp:txBody>
      <dsp:txXfrm>
        <a:off x="525977" y="1525230"/>
        <a:ext cx="7401165" cy="426206"/>
      </dsp:txXfrm>
    </dsp:sp>
    <dsp:sp modelId="{7479A10E-C95F-48CD-AFCD-DC82009A09B8}">
      <dsp:nvSpPr>
        <dsp:cNvPr id="0" name=""/>
        <dsp:cNvSpPr/>
      </dsp:nvSpPr>
      <dsp:spPr>
        <a:xfrm>
          <a:off x="0" y="2464093"/>
          <a:ext cx="10058399" cy="403200"/>
        </a:xfrm>
        <a:prstGeom prst="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3D87C5-878E-4AD3-9954-6BA537C0CA3B}">
      <dsp:nvSpPr>
        <dsp:cNvPr id="0" name=""/>
        <dsp:cNvSpPr/>
      </dsp:nvSpPr>
      <dsp:spPr>
        <a:xfrm>
          <a:off x="502920" y="2227933"/>
          <a:ext cx="7447279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>
              <a:solidFill>
                <a:schemeClr val="bg1"/>
              </a:solidFill>
              <a:ea typeface="+mj-ea"/>
              <a:cs typeface="+mj-cs"/>
            </a:rPr>
            <a:t>Biggest national problems and challenges!</a:t>
          </a:r>
          <a:endParaRPr lang="en-GB" sz="2200" b="1" kern="1200" dirty="0">
            <a:solidFill>
              <a:schemeClr val="bg1"/>
            </a:solidFill>
          </a:endParaRPr>
        </a:p>
      </dsp:txBody>
      <dsp:txXfrm>
        <a:off x="525977" y="2250990"/>
        <a:ext cx="7401165" cy="426206"/>
      </dsp:txXfrm>
    </dsp:sp>
    <dsp:sp modelId="{7DEA0928-96D5-407F-A37E-5EA7246BAEF7}">
      <dsp:nvSpPr>
        <dsp:cNvPr id="0" name=""/>
        <dsp:cNvSpPr/>
      </dsp:nvSpPr>
      <dsp:spPr>
        <a:xfrm>
          <a:off x="0" y="3189853"/>
          <a:ext cx="10058399" cy="403200"/>
        </a:xfrm>
        <a:prstGeom prst="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C0E342-CDD7-4B30-AA9A-89ECC9A081E3}">
      <dsp:nvSpPr>
        <dsp:cNvPr id="0" name=""/>
        <dsp:cNvSpPr/>
      </dsp:nvSpPr>
      <dsp:spPr>
        <a:xfrm>
          <a:off x="502920" y="2953693"/>
          <a:ext cx="7447279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200" b="1" kern="1200" dirty="0"/>
            <a:t>Is there a need to talk to other nations?</a:t>
          </a:r>
          <a:endParaRPr lang="en-GB" sz="2200" b="1" kern="1200" dirty="0">
            <a:solidFill>
              <a:schemeClr val="bg1"/>
            </a:solidFill>
          </a:endParaRPr>
        </a:p>
      </dsp:txBody>
      <dsp:txXfrm>
        <a:off x="525977" y="2976750"/>
        <a:ext cx="7401165" cy="426206"/>
      </dsp:txXfrm>
    </dsp:sp>
    <dsp:sp modelId="{1A30016F-7695-4048-AAF3-048862599C85}">
      <dsp:nvSpPr>
        <dsp:cNvPr id="0" name=""/>
        <dsp:cNvSpPr/>
      </dsp:nvSpPr>
      <dsp:spPr>
        <a:xfrm>
          <a:off x="0" y="3915613"/>
          <a:ext cx="10058399" cy="403200"/>
        </a:xfrm>
        <a:prstGeom prst="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E808C9-B4E6-476F-8EB9-03414F8C6F3D}">
      <dsp:nvSpPr>
        <dsp:cNvPr id="0" name=""/>
        <dsp:cNvSpPr/>
      </dsp:nvSpPr>
      <dsp:spPr>
        <a:xfrm>
          <a:off x="502920" y="3679453"/>
          <a:ext cx="7447279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Requirements for FORM 302 </a:t>
          </a:r>
          <a:endParaRPr lang="en-GB" sz="2000" b="1" kern="1200" dirty="0">
            <a:solidFill>
              <a:schemeClr val="bg1"/>
            </a:solidFill>
          </a:endParaRPr>
        </a:p>
      </dsp:txBody>
      <dsp:txXfrm>
        <a:off x="525977" y="3702510"/>
        <a:ext cx="7401165" cy="426206"/>
      </dsp:txXfrm>
    </dsp:sp>
    <dsp:sp modelId="{ECA8D298-2A35-4C65-98A4-4DDFCCB016A9}">
      <dsp:nvSpPr>
        <dsp:cNvPr id="0" name=""/>
        <dsp:cNvSpPr/>
      </dsp:nvSpPr>
      <dsp:spPr>
        <a:xfrm>
          <a:off x="0" y="4641373"/>
          <a:ext cx="10058399" cy="353161"/>
        </a:xfrm>
        <a:prstGeom prst="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0644" tIns="166624" rIns="780644" bIns="56896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AutoNum type="arabicPeriod"/>
          </a:pPr>
          <a:r>
            <a:rPr lang="en-GB" sz="800" b="1" kern="1200">
              <a:solidFill>
                <a:schemeClr val="bg1"/>
              </a:solidFill>
              <a:ea typeface="+mj-ea"/>
              <a:cs typeface="+mj-cs"/>
            </a:rPr>
            <a:t>AOB </a:t>
          </a:r>
          <a:endParaRPr lang="en-GB" sz="800" kern="1200"/>
        </a:p>
      </dsp:txBody>
      <dsp:txXfrm>
        <a:off x="0" y="4641373"/>
        <a:ext cx="10058399" cy="353161"/>
      </dsp:txXfrm>
    </dsp:sp>
    <dsp:sp modelId="{1AAD963C-95B3-4920-BC6F-7DAB8EAC9E88}">
      <dsp:nvSpPr>
        <dsp:cNvPr id="0" name=""/>
        <dsp:cNvSpPr/>
      </dsp:nvSpPr>
      <dsp:spPr>
        <a:xfrm>
          <a:off x="502920" y="4405213"/>
          <a:ext cx="7447279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>
              <a:solidFill>
                <a:schemeClr val="bg1"/>
              </a:solidFill>
              <a:ea typeface="+mj-ea"/>
              <a:cs typeface="+mj-cs"/>
            </a:rPr>
            <a:t>Customs Non-Fiscal tasks (SHEE)  </a:t>
          </a:r>
          <a:endParaRPr lang="en-GB" sz="2200" b="1" kern="1200" dirty="0">
            <a:solidFill>
              <a:schemeClr val="bg1"/>
            </a:solidFill>
          </a:endParaRPr>
        </a:p>
      </dsp:txBody>
      <dsp:txXfrm>
        <a:off x="525977" y="4428270"/>
        <a:ext cx="7401165" cy="426206"/>
      </dsp:txXfrm>
    </dsp:sp>
    <dsp:sp modelId="{4CAE1D11-1150-4068-94D7-592D6A076971}">
      <dsp:nvSpPr>
        <dsp:cNvPr id="0" name=""/>
        <dsp:cNvSpPr/>
      </dsp:nvSpPr>
      <dsp:spPr>
        <a:xfrm>
          <a:off x="0" y="5317094"/>
          <a:ext cx="10058399" cy="403200"/>
        </a:xfrm>
        <a:prstGeom prst="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F5DF7A-B3E2-43D7-BFF3-250C28C36521}">
      <dsp:nvSpPr>
        <dsp:cNvPr id="0" name=""/>
        <dsp:cNvSpPr/>
      </dsp:nvSpPr>
      <dsp:spPr>
        <a:xfrm>
          <a:off x="502920" y="5080934"/>
          <a:ext cx="7447279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>
              <a:solidFill>
                <a:schemeClr val="bg1"/>
              </a:solidFill>
              <a:ea typeface="+mj-ea"/>
              <a:cs typeface="+mj-cs"/>
            </a:rPr>
            <a:t>AOB </a:t>
          </a:r>
          <a:endParaRPr lang="en-GB" sz="2200" b="1" kern="1200" dirty="0">
            <a:solidFill>
              <a:schemeClr val="bg1"/>
            </a:solidFill>
          </a:endParaRPr>
        </a:p>
      </dsp:txBody>
      <dsp:txXfrm>
        <a:off x="525977" y="5103991"/>
        <a:ext cx="7401165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" y="0"/>
            <a:ext cx="3549186" cy="49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2" tIns="45921" rIns="91842" bIns="45921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GB">
                <a:latin typeface="Calibri" pitchFamily="34" charset="0"/>
              </a:rPr>
              <a:t>Movement Coordination Centre Europe (MCCE)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79" y="0"/>
            <a:ext cx="2951114" cy="49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2" tIns="45921" rIns="91842" bIns="4592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6EE8FA4-0D29-495E-A5A8-31E6DDD4AC88}" type="datetimeFigureOut">
              <a:rPr lang="en-GB">
                <a:latin typeface="Calibri" pitchFamily="34" charset="0"/>
              </a:rPr>
              <a:pPr>
                <a:defRPr/>
              </a:pPr>
              <a:t>12/08/2025</a:t>
            </a:fld>
            <a:endParaRPr lang="en-GB">
              <a:latin typeface="Calibri" pitchFamily="34" charset="0"/>
            </a:endParaRPr>
          </a:p>
        </p:txBody>
      </p:sp>
      <p:sp>
        <p:nvSpPr>
          <p:cNvPr id="1812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2126"/>
            <a:ext cx="2951114" cy="49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2" tIns="45921" rIns="91842" bIns="45921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GB">
                <a:latin typeface="Calibri" pitchFamily="34" charset="0"/>
              </a:rPr>
              <a:t>UNCLASSIFIED</a:t>
            </a:r>
          </a:p>
        </p:txBody>
      </p:sp>
      <p:sp>
        <p:nvSpPr>
          <p:cNvPr id="1812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79" y="9442126"/>
            <a:ext cx="2951114" cy="49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2" tIns="45921" rIns="91842" bIns="4592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7F9B6F4-A641-4E16-B3A3-870037A6BE46}" type="slidenum">
              <a:rPr lang="en-GB">
                <a:latin typeface="Calibri" pitchFamily="34" charset="0"/>
              </a:rPr>
              <a:pPr>
                <a:defRPr/>
              </a:pPr>
              <a:t>‹#›</a:t>
            </a:fld>
            <a:endParaRPr lang="en-GB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61667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-1" y="0"/>
            <a:ext cx="3259602" cy="497206"/>
          </a:xfrm>
          <a:prstGeom prst="rect">
            <a:avLst/>
          </a:prstGeom>
        </p:spPr>
        <p:txBody>
          <a:bodyPr vert="horz" lIns="91842" tIns="45921" rIns="91842" bIns="4592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aseline="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GB"/>
              <a:t>Movement Coordination Centre Europe (MCCE)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79" y="0"/>
            <a:ext cx="2951114" cy="497206"/>
          </a:xfrm>
          <a:prstGeom prst="rect">
            <a:avLst/>
          </a:prstGeom>
        </p:spPr>
        <p:txBody>
          <a:bodyPr vert="horz" lIns="91842" tIns="45921" rIns="91842" bIns="4592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aseline="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68CF6A9F-65A9-467F-969E-041DFE1B9035}" type="datetimeFigureOut">
              <a:rPr lang="en-US" smtClean="0"/>
              <a:pPr>
                <a:defRPr/>
              </a:pPr>
              <a:t>8/12/2025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622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42" tIns="45921" rIns="91842" bIns="45921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518" y="4721860"/>
            <a:ext cx="5445754" cy="4473256"/>
          </a:xfrm>
          <a:prstGeom prst="rect">
            <a:avLst/>
          </a:prstGeom>
        </p:spPr>
        <p:txBody>
          <a:bodyPr vert="horz" lIns="91842" tIns="45921" rIns="91842" bIns="45921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26"/>
            <a:ext cx="2951114" cy="497206"/>
          </a:xfrm>
          <a:prstGeom prst="rect">
            <a:avLst/>
          </a:prstGeom>
        </p:spPr>
        <p:txBody>
          <a:bodyPr vert="horz" lIns="91842" tIns="45921" rIns="91842" bIns="4592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aseline="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GB"/>
              <a:t>UNCLASSIFIED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79" y="9442126"/>
            <a:ext cx="2951114" cy="497206"/>
          </a:xfrm>
          <a:prstGeom prst="rect">
            <a:avLst/>
          </a:prstGeom>
        </p:spPr>
        <p:txBody>
          <a:bodyPr vert="horz" lIns="91842" tIns="45921" rIns="91842" bIns="4592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aseline="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5B25B6EE-2FA8-4420-B8E7-71C676EF894D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21386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 baseline="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 baseline="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 baseline="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 baseline="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 baseline="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With Image">
    <p:bg>
      <p:bgPr>
        <a:gradFill>
          <a:gsLst>
            <a:gs pos="0">
              <a:srgbClr val="C9D1DD"/>
            </a:gs>
            <a:gs pos="76000">
              <a:srgbClr val="FFFFFF"/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3F715E2F-5FB9-42F6-0EE6-AB353260E6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07"/>
          <a:stretch/>
        </p:blipFill>
        <p:spPr>
          <a:xfrm>
            <a:off x="-1" y="961326"/>
            <a:ext cx="2415711" cy="5274552"/>
          </a:xfrm>
          <a:prstGeom prst="rect">
            <a:avLst/>
          </a:prstGeom>
        </p:spPr>
      </p:pic>
      <p:sp>
        <p:nvSpPr>
          <p:cNvPr id="22" name="Title 13">
            <a:extLst>
              <a:ext uri="{FF2B5EF4-FFF2-40B4-BE49-F238E27FC236}">
                <a16:creationId xmlns:a16="http://schemas.microsoft.com/office/drawing/2014/main" id="{1DB2D071-783E-9436-13F8-BCF8B4697B94}"/>
              </a:ext>
            </a:extLst>
          </p:cNvPr>
          <p:cNvSpPr txBox="1">
            <a:spLocks/>
          </p:cNvSpPr>
          <p:nvPr userDrawn="1"/>
        </p:nvSpPr>
        <p:spPr>
          <a:xfrm>
            <a:off x="5313485" y="6629400"/>
            <a:ext cx="1565030" cy="228599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-15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</a:pPr>
            <a:r>
              <a:rPr lang="pl-PL" sz="1600" b="0" spc="0" baseline="0" dirty="0"/>
              <a:t>UNCLASSIFIED</a:t>
            </a:r>
            <a:endParaRPr lang="aa-ET" sz="1600" b="0" spc="0" baseline="0" dirty="0"/>
          </a:p>
        </p:txBody>
      </p:sp>
      <p:sp>
        <p:nvSpPr>
          <p:cNvPr id="23" name="Title 13">
            <a:extLst>
              <a:ext uri="{FF2B5EF4-FFF2-40B4-BE49-F238E27FC236}">
                <a16:creationId xmlns:a16="http://schemas.microsoft.com/office/drawing/2014/main" id="{40A90E75-2469-A4A3-E5F1-D744B0440BBB}"/>
              </a:ext>
            </a:extLst>
          </p:cNvPr>
          <p:cNvSpPr txBox="1">
            <a:spLocks/>
          </p:cNvSpPr>
          <p:nvPr userDrawn="1"/>
        </p:nvSpPr>
        <p:spPr>
          <a:xfrm>
            <a:off x="11693768" y="6629401"/>
            <a:ext cx="498231" cy="228599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-15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</a:pPr>
            <a:fld id="{216A8BB7-27B1-41A9-B9E1-ED8C8F71953C}" type="slidenum">
              <a:rPr lang="pl-PL" sz="1600" b="0" spc="0" baseline="0" smtClean="0"/>
              <a:t>‹#›</a:t>
            </a:fld>
            <a:endParaRPr lang="aa-ET" sz="1600" b="0" spc="0" baseline="0" dirty="0"/>
          </a:p>
        </p:txBody>
      </p:sp>
      <p:pic>
        <p:nvPicPr>
          <p:cNvPr id="8" name="Picture 7" descr="A blue background with white text and a blue globe">
            <a:extLst>
              <a:ext uri="{FF2B5EF4-FFF2-40B4-BE49-F238E27FC236}">
                <a16:creationId xmlns:a16="http://schemas.microsoft.com/office/drawing/2014/main" id="{5626DE66-C6E2-BDA7-5150-1F84B1CB8E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975" y="0"/>
            <a:ext cx="1709024" cy="96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504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378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6192B9-711B-4303-A55D-56E3B02BD489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ABB5F7-31B7-46D0-A330-E1A4978ECF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112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2269" r:id="rId1"/>
    <p:sldLayoutId id="214750225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82B2F-E6D5-6293-53A2-923505236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DA5697D-15C7-340C-8D44-4907D0608843}"/>
              </a:ext>
            </a:extLst>
          </p:cNvPr>
          <p:cNvSpPr/>
          <p:nvPr/>
        </p:nvSpPr>
        <p:spPr>
          <a:xfrm>
            <a:off x="0" y="2"/>
            <a:ext cx="12192000" cy="6858000"/>
          </a:xfrm>
          <a:prstGeom prst="rect">
            <a:avLst/>
          </a:prstGeom>
          <a:solidFill>
            <a:srgbClr val="2036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1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8ABF01-BECF-689E-44FB-2D6E86029FEE}"/>
              </a:ext>
            </a:extLst>
          </p:cNvPr>
          <p:cNvSpPr txBox="1"/>
          <p:nvPr/>
        </p:nvSpPr>
        <p:spPr>
          <a:xfrm>
            <a:off x="0" y="4177782"/>
            <a:ext cx="12192000" cy="2067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1801"/>
              </a:spcAft>
            </a:pPr>
            <a:r>
              <a:rPr lang="en-GB" sz="6800" b="1" dirty="0">
                <a:solidFill>
                  <a:prstClr val="white"/>
                </a:solidFill>
                <a:effectLst>
                  <a:outerShdw blurRad="50800" dist="38100" dir="5400000" algn="t" rotWithShape="0">
                    <a:prstClr val="white">
                      <a:lumMod val="95000"/>
                      <a:alpha val="40000"/>
                    </a:prstClr>
                  </a:outerShdw>
                </a:effectLst>
                <a:latin typeface="Calibri Light" panose="020F0302020204030204" pitchFamily="34" charset="0"/>
              </a:rPr>
              <a:t>10</a:t>
            </a:r>
            <a:r>
              <a:rPr lang="en-GB" sz="6800" b="1" baseline="30000" dirty="0">
                <a:solidFill>
                  <a:prstClr val="white"/>
                </a:solidFill>
                <a:effectLst>
                  <a:outerShdw blurRad="50800" dist="38100" dir="5400000" algn="t" rotWithShape="0">
                    <a:prstClr val="white">
                      <a:lumMod val="95000"/>
                      <a:alpha val="40000"/>
                    </a:prstClr>
                  </a:outerShdw>
                </a:effectLst>
                <a:latin typeface="Calibri Light" panose="020F0302020204030204" pitchFamily="34" charset="0"/>
              </a:rPr>
              <a:t>th</a:t>
            </a:r>
            <a:r>
              <a:rPr lang="en-GB" sz="6800" b="1" dirty="0">
                <a:solidFill>
                  <a:prstClr val="white"/>
                </a:solidFill>
                <a:effectLst>
                  <a:outerShdw blurRad="50800" dist="38100" dir="5400000" algn="t" rotWithShape="0">
                    <a:prstClr val="white">
                      <a:lumMod val="95000"/>
                      <a:alpha val="40000"/>
                    </a:prstClr>
                  </a:outerShdw>
                </a:effectLst>
                <a:latin typeface="Calibri Light" panose="020F0302020204030204" pitchFamily="34" charset="0"/>
              </a:rPr>
              <a:t> Customs Workshop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6800" b="1" baseline="30000" dirty="0">
                <a:solidFill>
                  <a:prstClr val="white"/>
                </a:solidFill>
                <a:effectLst>
                  <a:outerShdw blurRad="50800" dist="38100" dir="5400000" algn="t" rotWithShape="0">
                    <a:prstClr val="white">
                      <a:lumMod val="95000"/>
                      <a:alpha val="40000"/>
                    </a:prstClr>
                  </a:outerShdw>
                </a:effectLst>
                <a:latin typeface="Calibri Light" panose="020F0302020204030204" pitchFamily="34" charset="0"/>
              </a:rPr>
              <a:t>10 – 11 September 2025 </a:t>
            </a:r>
          </a:p>
        </p:txBody>
      </p:sp>
      <p:pic>
        <p:nvPicPr>
          <p:cNvPr id="3" name="Picture 2" descr="A logo of a globe with a globe and a logo">
            <a:extLst>
              <a:ext uri="{FF2B5EF4-FFF2-40B4-BE49-F238E27FC236}">
                <a16:creationId xmlns:a16="http://schemas.microsoft.com/office/drawing/2014/main" id="{945B88A6-093C-3208-EA49-D8DEE90088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872" y="974441"/>
            <a:ext cx="2284257" cy="25390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2CB8C1-EE68-B1BE-DA90-85E8BB21AE91}"/>
              </a:ext>
            </a:extLst>
          </p:cNvPr>
          <p:cNvSpPr txBox="1">
            <a:spLocks/>
          </p:cNvSpPr>
          <p:nvPr/>
        </p:nvSpPr>
        <p:spPr>
          <a:xfrm>
            <a:off x="9451849" y="516720"/>
            <a:ext cx="2185415" cy="745153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2800" dirty="0">
                <a:solidFill>
                  <a:prstClr val="white"/>
                </a:solidFill>
                <a:effectLst>
                  <a:outerShdw blurRad="50800" dist="38100" dir="5400000" algn="t" rotWithShape="0">
                    <a:prstClr val="white">
                      <a:lumMod val="95000"/>
                      <a:alpha val="40000"/>
                    </a:prstClr>
                  </a:outerShdw>
                </a:effectLst>
              </a:rPr>
              <a:t>National update</a:t>
            </a:r>
            <a:endParaRPr lang="aa-ET" sz="2800" dirty="0">
              <a:solidFill>
                <a:prstClr val="white"/>
              </a:solidFill>
              <a:effectLst>
                <a:outerShdw blurRad="50800" dist="38100" dir="5400000" algn="t" rotWithShape="0">
                  <a:prstClr val="white">
                    <a:lumMod val="95000"/>
                    <a:alpha val="40000"/>
                  </a:prst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2544DC-E54C-BB52-6053-91358C42F063}"/>
              </a:ext>
            </a:extLst>
          </p:cNvPr>
          <p:cNvSpPr/>
          <p:nvPr/>
        </p:nvSpPr>
        <p:spPr>
          <a:xfrm>
            <a:off x="497102" y="511539"/>
            <a:ext cx="1413933" cy="704174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7951A6-10A4-255B-3270-C696071EBBBF}"/>
              </a:ext>
            </a:extLst>
          </p:cNvPr>
          <p:cNvSpPr txBox="1"/>
          <p:nvPr/>
        </p:nvSpPr>
        <p:spPr>
          <a:xfrm>
            <a:off x="552365" y="563590"/>
            <a:ext cx="1246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solidFill>
                  <a:prstClr val="black"/>
                </a:solidFill>
                <a:latin typeface="Aptos" panose="02110004020202020204"/>
                <a:cs typeface="+mn-cs"/>
              </a:rPr>
              <a:t>National Flag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F801913-2917-436E-D875-A603D0C99EA2}"/>
              </a:ext>
            </a:extLst>
          </p:cNvPr>
          <p:cNvSpPr txBox="1">
            <a:spLocks/>
          </p:cNvSpPr>
          <p:nvPr/>
        </p:nvSpPr>
        <p:spPr>
          <a:xfrm>
            <a:off x="447063" y="1127175"/>
            <a:ext cx="1514009" cy="60007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2000" dirty="0">
                <a:solidFill>
                  <a:schemeClr val="bg2">
                    <a:lumMod val="90000"/>
                  </a:schemeClr>
                </a:solidFill>
              </a:rPr>
              <a:t>Nation</a:t>
            </a:r>
            <a:endParaRPr lang="aa-ET" sz="20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706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7C4600-2541-E5FF-3BFA-3C2CC95555A6}"/>
              </a:ext>
            </a:extLst>
          </p:cNvPr>
          <p:cNvSpPr/>
          <p:nvPr/>
        </p:nvSpPr>
        <p:spPr>
          <a:xfrm>
            <a:off x="68639" y="150352"/>
            <a:ext cx="1413933" cy="704174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B52EE0-5C23-4F7C-D155-B89A3E1EF87D}"/>
              </a:ext>
            </a:extLst>
          </p:cNvPr>
          <p:cNvSpPr txBox="1"/>
          <p:nvPr/>
        </p:nvSpPr>
        <p:spPr>
          <a:xfrm>
            <a:off x="123902" y="202403"/>
            <a:ext cx="1246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solidFill>
                  <a:prstClr val="black"/>
                </a:solidFill>
                <a:latin typeface="Aptos" panose="02110004020202020204"/>
                <a:cs typeface="+mn-cs"/>
              </a:rPr>
              <a:t>National Flag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4027295-A871-1B32-1F8E-6B9382480558}"/>
              </a:ext>
            </a:extLst>
          </p:cNvPr>
          <p:cNvSpPr txBox="1">
            <a:spLocks/>
          </p:cNvSpPr>
          <p:nvPr/>
        </p:nvSpPr>
        <p:spPr>
          <a:xfrm>
            <a:off x="1482572" y="243488"/>
            <a:ext cx="1514009" cy="60007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2000" dirty="0"/>
              <a:t>Nation</a:t>
            </a:r>
            <a:endParaRPr lang="aa-ET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F4E5A10-620F-ABE4-45F4-6A7D98C038DB}"/>
              </a:ext>
            </a:extLst>
          </p:cNvPr>
          <p:cNvSpPr txBox="1">
            <a:spLocks/>
          </p:cNvSpPr>
          <p:nvPr/>
        </p:nvSpPr>
        <p:spPr>
          <a:xfrm>
            <a:off x="195843" y="74735"/>
            <a:ext cx="10577146" cy="9319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dirty="0"/>
              <a:t>OVERVIEW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02CB66FC-FF22-1CFA-AC17-A1C13057A4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5523080"/>
              </p:ext>
            </p:extLst>
          </p:nvPr>
        </p:nvGraphicFramePr>
        <p:xfrm>
          <a:off x="948268" y="843563"/>
          <a:ext cx="10058400" cy="5770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101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BDD66F-4E3F-632F-0DC2-C96315290A08}"/>
              </a:ext>
            </a:extLst>
          </p:cNvPr>
          <p:cNvSpPr/>
          <p:nvPr/>
        </p:nvSpPr>
        <p:spPr>
          <a:xfrm>
            <a:off x="118020" y="135151"/>
            <a:ext cx="1413933" cy="704174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A79A39-2120-9722-13EF-4722B174B7AB}"/>
              </a:ext>
            </a:extLst>
          </p:cNvPr>
          <p:cNvSpPr txBox="1"/>
          <p:nvPr/>
        </p:nvSpPr>
        <p:spPr>
          <a:xfrm>
            <a:off x="173283" y="187202"/>
            <a:ext cx="1246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solidFill>
                  <a:prstClr val="black"/>
                </a:solidFill>
                <a:latin typeface="Aptos" panose="02110004020202020204"/>
                <a:cs typeface="+mn-cs"/>
              </a:rPr>
              <a:t>National Flag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C755FE0-01C2-FE0F-D7E0-336F5F1FB291}"/>
              </a:ext>
            </a:extLst>
          </p:cNvPr>
          <p:cNvSpPr txBox="1">
            <a:spLocks/>
          </p:cNvSpPr>
          <p:nvPr/>
        </p:nvSpPr>
        <p:spPr>
          <a:xfrm>
            <a:off x="84914" y="738506"/>
            <a:ext cx="1514009" cy="60007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2000" dirty="0"/>
              <a:t>Nation</a:t>
            </a:r>
            <a:endParaRPr lang="aa-ET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C90830-7B6F-0A46-AB8B-0B202F91E142}"/>
              </a:ext>
            </a:extLst>
          </p:cNvPr>
          <p:cNvSpPr/>
          <p:nvPr/>
        </p:nvSpPr>
        <p:spPr>
          <a:xfrm>
            <a:off x="1531953" y="1136981"/>
            <a:ext cx="10058399" cy="403200"/>
          </a:xfrm>
          <a:prstGeom prst="rect">
            <a:avLst/>
          </a:prstGeom>
          <a:solidFill>
            <a:srgbClr val="FFC000">
              <a:alpha val="90000"/>
            </a:srgb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DDE3BB0-567A-82AA-7FF6-FFEBFEF09196}"/>
              </a:ext>
            </a:extLst>
          </p:cNvPr>
          <p:cNvGrpSpPr/>
          <p:nvPr/>
        </p:nvGrpSpPr>
        <p:grpSpPr>
          <a:xfrm>
            <a:off x="2034873" y="900821"/>
            <a:ext cx="7447279" cy="472320"/>
            <a:chOff x="502920" y="50653"/>
            <a:chExt cx="7447279" cy="47232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9683097A-1692-6066-FCC8-D95AF91F5210}"/>
                </a:ext>
              </a:extLst>
            </p:cNvPr>
            <p:cNvSpPr/>
            <p:nvPr/>
          </p:nvSpPr>
          <p:spPr>
            <a:xfrm>
              <a:off x="502920" y="50653"/>
              <a:ext cx="7447279" cy="472320"/>
            </a:xfrm>
            <a:prstGeom prst="roundRect">
              <a:avLst/>
            </a:prstGeom>
            <a:solidFill>
              <a:srgbClr val="15608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2" name="Rectangle: Rounded Corners 5">
              <a:extLst>
                <a:ext uri="{FF2B5EF4-FFF2-40B4-BE49-F238E27FC236}">
                  <a16:creationId xmlns:a16="http://schemas.microsoft.com/office/drawing/2014/main" id="{4AA492B1-76B8-206D-073F-91E1B5782283}"/>
                </a:ext>
              </a:extLst>
            </p:cNvPr>
            <p:cNvSpPr txBox="1"/>
            <p:nvPr/>
          </p:nvSpPr>
          <p:spPr>
            <a:xfrm>
              <a:off x="525977" y="73710"/>
              <a:ext cx="7401165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129" tIns="0" rIns="266129" bIns="0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200" b="1" kern="1200" dirty="0">
                  <a:solidFill>
                    <a:schemeClr val="bg1"/>
                  </a:solidFill>
                  <a:ea typeface="+mj-ea"/>
                  <a:cs typeface="+mj-cs"/>
                </a:rPr>
                <a:t>Where are customs located in the national system?</a:t>
              </a:r>
              <a:endParaRPr lang="en-GB" sz="2200" b="1" kern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1242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F851C32-4963-5263-B9A1-AB0129099B49}"/>
              </a:ext>
            </a:extLst>
          </p:cNvPr>
          <p:cNvSpPr/>
          <p:nvPr/>
        </p:nvSpPr>
        <p:spPr>
          <a:xfrm>
            <a:off x="134953" y="101277"/>
            <a:ext cx="1413933" cy="704174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86BA02-8A42-7DFB-9986-6EAF9E57A9D5}"/>
              </a:ext>
            </a:extLst>
          </p:cNvPr>
          <p:cNvSpPr txBox="1"/>
          <p:nvPr/>
        </p:nvSpPr>
        <p:spPr>
          <a:xfrm>
            <a:off x="190216" y="153328"/>
            <a:ext cx="1246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solidFill>
                  <a:prstClr val="black"/>
                </a:solidFill>
                <a:latin typeface="Aptos" panose="02110004020202020204"/>
                <a:cs typeface="+mn-cs"/>
              </a:rPr>
              <a:t>National Flag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A4047B7-B5BE-A76A-E543-A1FEEFE1FCF9}"/>
              </a:ext>
            </a:extLst>
          </p:cNvPr>
          <p:cNvSpPr txBox="1">
            <a:spLocks/>
          </p:cNvSpPr>
          <p:nvPr/>
        </p:nvSpPr>
        <p:spPr>
          <a:xfrm>
            <a:off x="84914" y="738506"/>
            <a:ext cx="1514009" cy="60007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2000" dirty="0"/>
              <a:t>Nation</a:t>
            </a:r>
            <a:endParaRPr lang="aa-ET" sz="2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4E4A8B-A85E-E874-18AD-6AAA3D2D180B}"/>
              </a:ext>
            </a:extLst>
          </p:cNvPr>
          <p:cNvSpPr/>
          <p:nvPr/>
        </p:nvSpPr>
        <p:spPr>
          <a:xfrm>
            <a:off x="1548886" y="1039480"/>
            <a:ext cx="10058399" cy="403200"/>
          </a:xfrm>
          <a:prstGeom prst="rect">
            <a:avLst/>
          </a:prstGeom>
          <a:solidFill>
            <a:srgbClr val="FFC000">
              <a:alpha val="90000"/>
            </a:srgb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1F59922-0752-F2B8-328F-5E30438E34CD}"/>
              </a:ext>
            </a:extLst>
          </p:cNvPr>
          <p:cNvGrpSpPr/>
          <p:nvPr/>
        </p:nvGrpSpPr>
        <p:grpSpPr>
          <a:xfrm>
            <a:off x="2051806" y="803320"/>
            <a:ext cx="7447279" cy="472320"/>
            <a:chOff x="502920" y="776413"/>
            <a:chExt cx="7447279" cy="47232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68EAA0FD-4581-031E-6C5E-5C44A02013E1}"/>
                </a:ext>
              </a:extLst>
            </p:cNvPr>
            <p:cNvSpPr/>
            <p:nvPr/>
          </p:nvSpPr>
          <p:spPr>
            <a:xfrm>
              <a:off x="502920" y="776413"/>
              <a:ext cx="7447279" cy="472320"/>
            </a:xfrm>
            <a:prstGeom prst="roundRect">
              <a:avLst/>
            </a:prstGeom>
            <a:solidFill>
              <a:srgbClr val="156082"/>
            </a:solidFill>
            <a:ln w="12700" cap="flat" cmpd="sng" algn="ctr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1" name="Rectangle: Rounded Corners 5">
              <a:extLst>
                <a:ext uri="{FF2B5EF4-FFF2-40B4-BE49-F238E27FC236}">
                  <a16:creationId xmlns:a16="http://schemas.microsoft.com/office/drawing/2014/main" id="{C8511893-F5EB-AA46-0234-88DE55D8909C}"/>
                </a:ext>
              </a:extLst>
            </p:cNvPr>
            <p:cNvSpPr txBox="1"/>
            <p:nvPr/>
          </p:nvSpPr>
          <p:spPr>
            <a:xfrm>
              <a:off x="525977" y="799470"/>
              <a:ext cx="7401165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15144" tIns="68580" rIns="68580" bIns="68580" numCol="1" spcCol="1270" anchor="ctr" anchorCtr="0">
              <a:noAutofit/>
            </a:bodyPr>
            <a:lstStyle/>
            <a:p>
              <a:pPr marL="0" lvl="0" indent="0" algn="l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200" b="1" kern="1200" dirty="0">
                  <a:solidFill>
                    <a:prstClr val="white"/>
                  </a:solidFill>
                  <a:latin typeface="Calibri"/>
                  <a:ea typeface="+mn-ea"/>
                  <a:cs typeface="+mn-cs"/>
                </a:rPr>
                <a:t>Structure and POC update!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0941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C637C54-EE5B-15A8-007D-2B6693D81740}"/>
              </a:ext>
            </a:extLst>
          </p:cNvPr>
          <p:cNvSpPr/>
          <p:nvPr/>
        </p:nvSpPr>
        <p:spPr>
          <a:xfrm>
            <a:off x="134953" y="101277"/>
            <a:ext cx="1413933" cy="704174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6371B6-94B4-4129-2978-611BD8A65C81}"/>
              </a:ext>
            </a:extLst>
          </p:cNvPr>
          <p:cNvSpPr txBox="1"/>
          <p:nvPr/>
        </p:nvSpPr>
        <p:spPr>
          <a:xfrm>
            <a:off x="190216" y="153328"/>
            <a:ext cx="1246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solidFill>
                  <a:prstClr val="black"/>
                </a:solidFill>
                <a:latin typeface="Aptos" panose="02110004020202020204"/>
                <a:cs typeface="+mn-cs"/>
              </a:rPr>
              <a:t>National Flag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05DC2BB-8E7C-33A0-4DAE-F99E3F724AD9}"/>
              </a:ext>
            </a:extLst>
          </p:cNvPr>
          <p:cNvSpPr txBox="1">
            <a:spLocks/>
          </p:cNvSpPr>
          <p:nvPr/>
        </p:nvSpPr>
        <p:spPr>
          <a:xfrm>
            <a:off x="84914" y="738506"/>
            <a:ext cx="1514009" cy="60007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2000" dirty="0"/>
              <a:t>Nation</a:t>
            </a:r>
            <a:endParaRPr lang="aa-ET" sz="2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2EEBFD-9465-1394-EBEE-2C8EF3CAC9CF}"/>
              </a:ext>
            </a:extLst>
          </p:cNvPr>
          <p:cNvSpPr/>
          <p:nvPr/>
        </p:nvSpPr>
        <p:spPr>
          <a:xfrm>
            <a:off x="1548886" y="1035819"/>
            <a:ext cx="10058399" cy="471248"/>
          </a:xfrm>
          <a:prstGeom prst="rect">
            <a:avLst/>
          </a:prstGeom>
          <a:solidFill>
            <a:srgbClr val="FFC000">
              <a:alpha val="90000"/>
            </a:srgb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9BC7CAB-A459-F7E1-B954-34B62AA11EEE}"/>
              </a:ext>
            </a:extLst>
          </p:cNvPr>
          <p:cNvGrpSpPr/>
          <p:nvPr/>
        </p:nvGrpSpPr>
        <p:grpSpPr>
          <a:xfrm>
            <a:off x="2051806" y="799658"/>
            <a:ext cx="7447279" cy="552033"/>
            <a:chOff x="502920" y="1502173"/>
            <a:chExt cx="7447279" cy="47232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6855967-7676-4B18-D943-A2DC0900E512}"/>
                </a:ext>
              </a:extLst>
            </p:cNvPr>
            <p:cNvSpPr/>
            <p:nvPr/>
          </p:nvSpPr>
          <p:spPr>
            <a:xfrm>
              <a:off x="502920" y="1502173"/>
              <a:ext cx="7447279" cy="4723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1" name="Rectangle: Rounded Corners 5">
              <a:extLst>
                <a:ext uri="{FF2B5EF4-FFF2-40B4-BE49-F238E27FC236}">
                  <a16:creationId xmlns:a16="http://schemas.microsoft.com/office/drawing/2014/main" id="{83FDC387-6114-5614-11D6-D98F3A5963FA}"/>
                </a:ext>
              </a:extLst>
            </p:cNvPr>
            <p:cNvSpPr txBox="1"/>
            <p:nvPr/>
          </p:nvSpPr>
          <p:spPr>
            <a:xfrm>
              <a:off x="525977" y="1525230"/>
              <a:ext cx="7401165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129" tIns="0" rIns="266129" bIns="0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000" b="1" kern="1200" dirty="0">
                  <a:solidFill>
                    <a:schemeClr val="bg1"/>
                  </a:solidFill>
                  <a:ea typeface="+mj-ea"/>
                  <a:cs typeface="+mj-cs"/>
                </a:rPr>
                <a:t>Current status of your nation’s progression towards digitization / automation!</a:t>
              </a:r>
              <a:endParaRPr lang="en-GB" sz="2000" b="1" kern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3330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275444-F795-357F-B840-0F2CB5EBFEA3}"/>
              </a:ext>
            </a:extLst>
          </p:cNvPr>
          <p:cNvSpPr/>
          <p:nvPr/>
        </p:nvSpPr>
        <p:spPr>
          <a:xfrm>
            <a:off x="134953" y="101277"/>
            <a:ext cx="1413933" cy="704174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608E4-AC19-80B3-A6D4-30FD43DF5853}"/>
              </a:ext>
            </a:extLst>
          </p:cNvPr>
          <p:cNvSpPr txBox="1"/>
          <p:nvPr/>
        </p:nvSpPr>
        <p:spPr>
          <a:xfrm>
            <a:off x="190216" y="153328"/>
            <a:ext cx="1246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solidFill>
                  <a:prstClr val="black"/>
                </a:solidFill>
                <a:latin typeface="Aptos" panose="02110004020202020204"/>
                <a:cs typeface="+mn-cs"/>
              </a:rPr>
              <a:t>National Flag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8F2F8E5-41A7-DC24-08AE-B7F60E266B8E}"/>
              </a:ext>
            </a:extLst>
          </p:cNvPr>
          <p:cNvSpPr txBox="1">
            <a:spLocks/>
          </p:cNvSpPr>
          <p:nvPr/>
        </p:nvSpPr>
        <p:spPr>
          <a:xfrm>
            <a:off x="84914" y="738506"/>
            <a:ext cx="1514009" cy="60007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2000" dirty="0"/>
              <a:t>Nation</a:t>
            </a:r>
            <a:endParaRPr lang="aa-ET" sz="2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4B0C56-2815-E8FE-A3C5-0EC939C0F80C}"/>
              </a:ext>
            </a:extLst>
          </p:cNvPr>
          <p:cNvSpPr/>
          <p:nvPr/>
        </p:nvSpPr>
        <p:spPr>
          <a:xfrm>
            <a:off x="1548886" y="1039480"/>
            <a:ext cx="10058399" cy="403200"/>
          </a:xfrm>
          <a:prstGeom prst="rect">
            <a:avLst/>
          </a:prstGeom>
          <a:solidFill>
            <a:srgbClr val="FFC000">
              <a:alpha val="90000"/>
            </a:srgb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73E3638-3326-B3E3-6245-C970267ECED3}"/>
              </a:ext>
            </a:extLst>
          </p:cNvPr>
          <p:cNvGrpSpPr/>
          <p:nvPr/>
        </p:nvGrpSpPr>
        <p:grpSpPr>
          <a:xfrm>
            <a:off x="2051806" y="803320"/>
            <a:ext cx="7447279" cy="472320"/>
            <a:chOff x="502920" y="2227933"/>
            <a:chExt cx="7447279" cy="47232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BC16DA3-C872-BA6E-23DF-2799DD44790E}"/>
                </a:ext>
              </a:extLst>
            </p:cNvPr>
            <p:cNvSpPr/>
            <p:nvPr/>
          </p:nvSpPr>
          <p:spPr>
            <a:xfrm>
              <a:off x="502920" y="2227933"/>
              <a:ext cx="7447279" cy="4723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9" name="Rectangle: Rounded Corners 5">
              <a:extLst>
                <a:ext uri="{FF2B5EF4-FFF2-40B4-BE49-F238E27FC236}">
                  <a16:creationId xmlns:a16="http://schemas.microsoft.com/office/drawing/2014/main" id="{7C0133B5-B08B-38F4-A458-5F014CEA91C2}"/>
                </a:ext>
              </a:extLst>
            </p:cNvPr>
            <p:cNvSpPr txBox="1"/>
            <p:nvPr/>
          </p:nvSpPr>
          <p:spPr>
            <a:xfrm>
              <a:off x="525977" y="2250990"/>
              <a:ext cx="7401165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129" tIns="0" rIns="266129" bIns="0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200" b="1" kern="1200" dirty="0">
                  <a:solidFill>
                    <a:schemeClr val="bg1"/>
                  </a:solidFill>
                  <a:ea typeface="+mj-ea"/>
                  <a:cs typeface="+mj-cs"/>
                </a:rPr>
                <a:t>Biggest national problems and challenges!</a:t>
              </a:r>
              <a:endParaRPr lang="en-GB" sz="2200" b="1" kern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8220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C73158EF-6B63-B8A4-CBBD-40A9B96522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450990"/>
              </p:ext>
            </p:extLst>
          </p:nvPr>
        </p:nvGraphicFramePr>
        <p:xfrm>
          <a:off x="1792718" y="1794062"/>
          <a:ext cx="8128000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29621508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97018703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" dirty="0"/>
                        <a:t>Need to talk to (Nation)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Topic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009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6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68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381992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D3DEC67A-8D9D-1D67-9662-49C7066BA111}"/>
              </a:ext>
            </a:extLst>
          </p:cNvPr>
          <p:cNvSpPr/>
          <p:nvPr/>
        </p:nvSpPr>
        <p:spPr>
          <a:xfrm>
            <a:off x="134953" y="101277"/>
            <a:ext cx="1413933" cy="704174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3C1133-5361-CC13-D7B1-0B6B3AE46E39}"/>
              </a:ext>
            </a:extLst>
          </p:cNvPr>
          <p:cNvSpPr txBox="1"/>
          <p:nvPr/>
        </p:nvSpPr>
        <p:spPr>
          <a:xfrm>
            <a:off x="190216" y="153328"/>
            <a:ext cx="1246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solidFill>
                  <a:prstClr val="black"/>
                </a:solidFill>
                <a:latin typeface="Aptos" panose="02110004020202020204"/>
                <a:cs typeface="+mn-cs"/>
              </a:rPr>
              <a:t>National Flag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4BB2528-9817-0669-5940-99E570983263}"/>
              </a:ext>
            </a:extLst>
          </p:cNvPr>
          <p:cNvSpPr txBox="1">
            <a:spLocks/>
          </p:cNvSpPr>
          <p:nvPr/>
        </p:nvSpPr>
        <p:spPr>
          <a:xfrm>
            <a:off x="84914" y="738506"/>
            <a:ext cx="1514009" cy="60007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2000" dirty="0"/>
              <a:t>Nation</a:t>
            </a:r>
            <a:endParaRPr lang="aa-ET" sz="2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0050DC3-17DE-8E66-8377-139E24CAE81B}"/>
              </a:ext>
            </a:extLst>
          </p:cNvPr>
          <p:cNvSpPr/>
          <p:nvPr/>
        </p:nvSpPr>
        <p:spPr>
          <a:xfrm>
            <a:off x="1548886" y="1039480"/>
            <a:ext cx="10058399" cy="403200"/>
          </a:xfrm>
          <a:prstGeom prst="rect">
            <a:avLst/>
          </a:prstGeom>
          <a:solidFill>
            <a:srgbClr val="FFC000">
              <a:alpha val="90000"/>
            </a:srgb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DC906FE-DABA-6A54-F355-2DC6D537F32E}"/>
              </a:ext>
            </a:extLst>
          </p:cNvPr>
          <p:cNvGrpSpPr/>
          <p:nvPr/>
        </p:nvGrpSpPr>
        <p:grpSpPr>
          <a:xfrm>
            <a:off x="2051806" y="803320"/>
            <a:ext cx="7447279" cy="472320"/>
            <a:chOff x="502920" y="2953693"/>
            <a:chExt cx="7447279" cy="47232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C75E136A-5076-F3B1-2290-70364A02D91F}"/>
                </a:ext>
              </a:extLst>
            </p:cNvPr>
            <p:cNvSpPr/>
            <p:nvPr/>
          </p:nvSpPr>
          <p:spPr>
            <a:xfrm>
              <a:off x="502920" y="2953693"/>
              <a:ext cx="7447279" cy="4723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9" name="Rectangle: Rounded Corners 5">
              <a:extLst>
                <a:ext uri="{FF2B5EF4-FFF2-40B4-BE49-F238E27FC236}">
                  <a16:creationId xmlns:a16="http://schemas.microsoft.com/office/drawing/2014/main" id="{0F5984D8-BE60-6341-7355-880B40276330}"/>
                </a:ext>
              </a:extLst>
            </p:cNvPr>
            <p:cNvSpPr txBox="1"/>
            <p:nvPr/>
          </p:nvSpPr>
          <p:spPr>
            <a:xfrm>
              <a:off x="525977" y="2976750"/>
              <a:ext cx="7401165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129" tIns="0" rIns="266129" bIns="0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" sz="2200" b="1" kern="1200" dirty="0"/>
                <a:t>Is there a need to talk to other nations?</a:t>
              </a:r>
              <a:endParaRPr lang="en-GB" sz="2200" b="1" kern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9644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07EAD-9812-1274-CCAE-3813A215F825}"/>
              </a:ext>
            </a:extLst>
          </p:cNvPr>
          <p:cNvSpPr txBox="1">
            <a:spLocks/>
          </p:cNvSpPr>
          <p:nvPr/>
        </p:nvSpPr>
        <p:spPr>
          <a:xfrm>
            <a:off x="84914" y="738506"/>
            <a:ext cx="1514009" cy="60007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2000" dirty="0"/>
              <a:t>Nation</a:t>
            </a:r>
            <a:endParaRPr lang="aa-ET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6C2747-DE18-4FFC-B395-397081748CAF}"/>
              </a:ext>
            </a:extLst>
          </p:cNvPr>
          <p:cNvSpPr/>
          <p:nvPr/>
        </p:nvSpPr>
        <p:spPr>
          <a:xfrm>
            <a:off x="134953" y="101277"/>
            <a:ext cx="1413933" cy="704174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64DDE3-DE6D-B621-1D30-9CFB875C1A7C}"/>
              </a:ext>
            </a:extLst>
          </p:cNvPr>
          <p:cNvSpPr txBox="1"/>
          <p:nvPr/>
        </p:nvSpPr>
        <p:spPr>
          <a:xfrm>
            <a:off x="190216" y="153328"/>
            <a:ext cx="1246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solidFill>
                  <a:prstClr val="black"/>
                </a:solidFill>
                <a:latin typeface="Aptos" panose="02110004020202020204"/>
                <a:cs typeface="+mn-cs"/>
              </a:rPr>
              <a:t>National Flag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DADE247-E73D-C567-2104-2233DC07F3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031944"/>
              </p:ext>
            </p:extLst>
          </p:nvPr>
        </p:nvGraphicFramePr>
        <p:xfrm>
          <a:off x="541867" y="1504624"/>
          <a:ext cx="11362264" cy="5122808"/>
        </p:xfrm>
        <a:graphic>
          <a:graphicData uri="http://schemas.openxmlformats.org/drawingml/2006/table">
            <a:tbl>
              <a:tblPr/>
              <a:tblGrid>
                <a:gridCol w="3886937">
                  <a:extLst>
                    <a:ext uri="{9D8B030D-6E8A-4147-A177-3AD203B41FA5}">
                      <a16:colId xmlns:a16="http://schemas.microsoft.com/office/drawing/2014/main" val="2536729934"/>
                    </a:ext>
                  </a:extLst>
                </a:gridCol>
                <a:gridCol w="1606873">
                  <a:extLst>
                    <a:ext uri="{9D8B030D-6E8A-4147-A177-3AD203B41FA5}">
                      <a16:colId xmlns:a16="http://schemas.microsoft.com/office/drawing/2014/main" val="4180938689"/>
                    </a:ext>
                  </a:extLst>
                </a:gridCol>
                <a:gridCol w="1606873">
                  <a:extLst>
                    <a:ext uri="{9D8B030D-6E8A-4147-A177-3AD203B41FA5}">
                      <a16:colId xmlns:a16="http://schemas.microsoft.com/office/drawing/2014/main" val="2787016967"/>
                    </a:ext>
                  </a:extLst>
                </a:gridCol>
                <a:gridCol w="1955176">
                  <a:extLst>
                    <a:ext uri="{9D8B030D-6E8A-4147-A177-3AD203B41FA5}">
                      <a16:colId xmlns:a16="http://schemas.microsoft.com/office/drawing/2014/main" val="3319423172"/>
                    </a:ext>
                  </a:extLst>
                </a:gridCol>
                <a:gridCol w="2306405">
                  <a:extLst>
                    <a:ext uri="{9D8B030D-6E8A-4147-A177-3AD203B41FA5}">
                      <a16:colId xmlns:a16="http://schemas.microsoft.com/office/drawing/2014/main" val="2398574351"/>
                    </a:ext>
                  </a:extLst>
                </a:gridCol>
              </a:tblGrid>
              <a:tr h="152839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555153"/>
                  </a:ext>
                </a:extLst>
              </a:tr>
              <a:tr h="411768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NATIONAL CUSTOMS FORMALITIES REQUIRED FOR OTHER (NATO/NON NATO) NATIONS FORCES WHEN CROSSING BORDERS OF YOUR COUNTRY (NAME YOUR COUNTRY) – NATO/EU FORM 302</a:t>
                      </a:r>
                    </a:p>
                  </a:txBody>
                  <a:tcPr marL="7637" marR="7637" marT="76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800120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999449"/>
                  </a:ext>
                </a:extLst>
              </a:tr>
              <a:tr h="296688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USE OF NATO FORM 302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USE OF EU 302 FORM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CUSTOM AUTHORISED STAMP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MILITARY STAMP (Sending Nation)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098329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ON ENTRY FROM A NON EU COUNTRY  </a:t>
                      </a:r>
                    </a:p>
                  </a:txBody>
                  <a:tcPr marL="7637" marR="7637" marT="76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2161073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5068815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ON ENTRY FROM A EU COUNTRY</a:t>
                      </a:r>
                    </a:p>
                  </a:txBody>
                  <a:tcPr marL="7637" marR="7637" marT="76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756767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117289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TO LEAVE FOR A NON EU COUNTRY</a:t>
                      </a:r>
                    </a:p>
                  </a:txBody>
                  <a:tcPr marL="7637" marR="7637" marT="76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625965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722806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TO LEAVE FOR A EU COUNTRY</a:t>
                      </a:r>
                    </a:p>
                  </a:txBody>
                  <a:tcPr marL="7637" marR="7637" marT="76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730637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9872031"/>
                  </a:ext>
                </a:extLst>
              </a:tr>
              <a:tr h="296688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TRANSIT THROUGH YOUR CONTRY FROM A NON EU COUNTRY</a:t>
                      </a:r>
                    </a:p>
                  </a:txBody>
                  <a:tcPr marL="7637" marR="7637" marT="76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068397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590041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TRANSIT THROUGH YOUR COUNTRY FROM A EU COUNTRY</a:t>
                      </a:r>
                    </a:p>
                  </a:txBody>
                  <a:tcPr marL="7637" marR="7637" marT="76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6554550"/>
                  </a:ext>
                </a:extLst>
              </a:tr>
              <a:tr h="161829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488713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045264"/>
                  </a:ext>
                </a:extLst>
              </a:tr>
              <a:tr h="161829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3969723"/>
                  </a:ext>
                </a:extLst>
              </a:tr>
              <a:tr h="15283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WHO IS RESPONSIBLE FOR HOST NATION SUPPORT IN YOUR MOD? 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6039711"/>
                  </a:ext>
                </a:extLst>
              </a:tr>
              <a:tr h="296688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OTHER THINGS/ISSUES THAT FORCES OF NATO HAS TO BE AWARE OF REGARDING CUSTOMS IN YOUR CONTRY ?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4941295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434347"/>
                  </a:ext>
                </a:extLst>
              </a:tr>
              <a:tr h="215774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Verdana" panose="020B0604030504040204" pitchFamily="34" charset="0"/>
                        </a:rPr>
                        <a:t>What is new?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4289854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291496"/>
                  </a:ext>
                </a:extLst>
              </a:tr>
              <a:tr h="215774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Verdana" panose="020B0604030504040204" pitchFamily="34" charset="0"/>
                        </a:rPr>
                        <a:t>What is of interest to other countries?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0856419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2439035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338041"/>
                  </a:ext>
                </a:extLst>
              </a:tr>
              <a:tr h="152839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403612"/>
                  </a:ext>
                </a:extLst>
              </a:tr>
              <a:tr h="161829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7637" marR="7637" marT="763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2428619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23331D1-6D62-D7F4-F5BA-238106DBD3D1}"/>
              </a:ext>
            </a:extLst>
          </p:cNvPr>
          <p:cNvSpPr/>
          <p:nvPr/>
        </p:nvSpPr>
        <p:spPr>
          <a:xfrm>
            <a:off x="1548886" y="1035819"/>
            <a:ext cx="10058399" cy="403200"/>
          </a:xfrm>
          <a:prstGeom prst="rect">
            <a:avLst/>
          </a:prstGeom>
          <a:solidFill>
            <a:srgbClr val="FFC000">
              <a:alpha val="90000"/>
            </a:srgb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39D56FA-FC4D-1BEE-EC49-8EEF008C6603}"/>
              </a:ext>
            </a:extLst>
          </p:cNvPr>
          <p:cNvGrpSpPr/>
          <p:nvPr/>
        </p:nvGrpSpPr>
        <p:grpSpPr>
          <a:xfrm>
            <a:off x="2051806" y="799659"/>
            <a:ext cx="7447279" cy="472320"/>
            <a:chOff x="502920" y="3679453"/>
            <a:chExt cx="7447279" cy="47232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7ED2969E-94CA-BBE4-9B6F-19111B907E99}"/>
                </a:ext>
              </a:extLst>
            </p:cNvPr>
            <p:cNvSpPr/>
            <p:nvPr/>
          </p:nvSpPr>
          <p:spPr>
            <a:xfrm>
              <a:off x="502920" y="3679453"/>
              <a:ext cx="7447279" cy="4723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3" name="Rectangle: Rounded Corners 5">
              <a:extLst>
                <a:ext uri="{FF2B5EF4-FFF2-40B4-BE49-F238E27FC236}">
                  <a16:creationId xmlns:a16="http://schemas.microsoft.com/office/drawing/2014/main" id="{A2051396-85C9-EDA5-EE3C-EB67C5543F92}"/>
                </a:ext>
              </a:extLst>
            </p:cNvPr>
            <p:cNvSpPr txBox="1"/>
            <p:nvPr/>
          </p:nvSpPr>
          <p:spPr>
            <a:xfrm>
              <a:off x="525977" y="3702510"/>
              <a:ext cx="7401165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129" tIns="0" rIns="266129" bIns="0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000" b="1" kern="1200" dirty="0"/>
                <a:t>Requirements for FORM 302 </a:t>
              </a:r>
              <a:endParaRPr lang="en-GB" sz="2000" b="1" kern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3431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025404F-54D5-C7D4-CF06-6EA2379360F6}"/>
              </a:ext>
            </a:extLst>
          </p:cNvPr>
          <p:cNvGrpSpPr/>
          <p:nvPr/>
        </p:nvGrpSpPr>
        <p:grpSpPr>
          <a:xfrm>
            <a:off x="1436988" y="1035819"/>
            <a:ext cx="10058399" cy="353161"/>
            <a:chOff x="0" y="4641373"/>
            <a:chExt cx="10058399" cy="35316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8D75DC0-124D-D5C2-C997-6B7215F54E8C}"/>
                </a:ext>
              </a:extLst>
            </p:cNvPr>
            <p:cNvSpPr/>
            <p:nvPr/>
          </p:nvSpPr>
          <p:spPr>
            <a:xfrm>
              <a:off x="0" y="4641373"/>
              <a:ext cx="10058399" cy="353161"/>
            </a:xfrm>
            <a:prstGeom prst="rect">
              <a:avLst/>
            </a:prstGeom>
            <a:solidFill>
              <a:srgbClr val="FFC000">
                <a:alpha val="90000"/>
              </a:srgb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C477007-AA4F-53AE-656A-B412511B31C1}"/>
                </a:ext>
              </a:extLst>
            </p:cNvPr>
            <p:cNvSpPr txBox="1"/>
            <p:nvPr/>
          </p:nvSpPr>
          <p:spPr>
            <a:xfrm>
              <a:off x="0" y="4641373"/>
              <a:ext cx="10058399" cy="3531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0644" tIns="166624" rIns="780644" bIns="56896" numCol="1" spcCol="1270" anchor="t" anchorCtr="0">
              <a:noAutofit/>
            </a:bodyPr>
            <a:lstStyle/>
            <a:p>
              <a:pPr marL="57150" lvl="1" indent="-57150" algn="l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AutoNum type="arabicPeriod"/>
              </a:pPr>
              <a:r>
                <a:rPr lang="en-GB" sz="800" b="1" kern="1200">
                  <a:solidFill>
                    <a:schemeClr val="bg1"/>
                  </a:solidFill>
                  <a:ea typeface="+mj-ea"/>
                  <a:cs typeface="+mj-cs"/>
                </a:rPr>
                <a:t>AOB </a:t>
              </a:r>
              <a:endParaRPr lang="en-GB" sz="800" kern="120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8F37473-29D1-E33B-5AB9-5FCC998AF986}"/>
              </a:ext>
            </a:extLst>
          </p:cNvPr>
          <p:cNvGrpSpPr/>
          <p:nvPr/>
        </p:nvGrpSpPr>
        <p:grpSpPr>
          <a:xfrm>
            <a:off x="1939908" y="799659"/>
            <a:ext cx="7447279" cy="472320"/>
            <a:chOff x="502920" y="4405213"/>
            <a:chExt cx="7447279" cy="47232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6502A2F-37DC-99C2-7621-759F0B20A4CE}"/>
                </a:ext>
              </a:extLst>
            </p:cNvPr>
            <p:cNvSpPr/>
            <p:nvPr/>
          </p:nvSpPr>
          <p:spPr>
            <a:xfrm>
              <a:off x="502920" y="4405213"/>
              <a:ext cx="7447279" cy="4723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5" name="Rectangle: Rounded Corners 6">
              <a:extLst>
                <a:ext uri="{FF2B5EF4-FFF2-40B4-BE49-F238E27FC236}">
                  <a16:creationId xmlns:a16="http://schemas.microsoft.com/office/drawing/2014/main" id="{BAD71AB9-DDFB-4D4D-267F-DB62934D851A}"/>
                </a:ext>
              </a:extLst>
            </p:cNvPr>
            <p:cNvSpPr txBox="1"/>
            <p:nvPr/>
          </p:nvSpPr>
          <p:spPr>
            <a:xfrm>
              <a:off x="525977" y="4428270"/>
              <a:ext cx="7401165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129" tIns="0" rIns="266129" bIns="0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200" b="1" kern="1200" dirty="0">
                  <a:solidFill>
                    <a:schemeClr val="bg1"/>
                  </a:solidFill>
                  <a:ea typeface="+mj-ea"/>
                  <a:cs typeface="+mj-cs"/>
                </a:rPr>
                <a:t>Customs Non-Fiscal tasks (SHEE)  </a:t>
              </a:r>
              <a:endParaRPr lang="en-GB" sz="2200" b="1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0B9FD41B-3973-7744-EA37-0E2C2267F65B}"/>
              </a:ext>
            </a:extLst>
          </p:cNvPr>
          <p:cNvSpPr txBox="1">
            <a:spLocks/>
          </p:cNvSpPr>
          <p:nvPr/>
        </p:nvSpPr>
        <p:spPr>
          <a:xfrm>
            <a:off x="84914" y="738506"/>
            <a:ext cx="1514009" cy="60007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2000" dirty="0"/>
              <a:t>Nation</a:t>
            </a:r>
            <a:endParaRPr lang="aa-ET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C83192-C2F2-1F0A-2A67-F5F772603D94}"/>
              </a:ext>
            </a:extLst>
          </p:cNvPr>
          <p:cNvSpPr txBox="1"/>
          <p:nvPr/>
        </p:nvSpPr>
        <p:spPr>
          <a:xfrm>
            <a:off x="190216" y="153328"/>
            <a:ext cx="124677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solidFill>
                  <a:prstClr val="black"/>
                </a:solidFill>
                <a:latin typeface="Aptos" panose="02110004020202020204"/>
                <a:cs typeface="+mn-cs"/>
              </a:rPr>
              <a:t>National Flag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37B4C95-2199-9691-3563-1D70FBE721CA}"/>
              </a:ext>
            </a:extLst>
          </p:cNvPr>
          <p:cNvGrpSpPr/>
          <p:nvPr/>
        </p:nvGrpSpPr>
        <p:grpSpPr>
          <a:xfrm>
            <a:off x="1436988" y="1908859"/>
            <a:ext cx="10058399" cy="605747"/>
            <a:chOff x="0" y="4614279"/>
            <a:chExt cx="10058399" cy="3802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19F7B37-A501-9BA6-635E-DB5708126A37}"/>
                </a:ext>
              </a:extLst>
            </p:cNvPr>
            <p:cNvSpPr/>
            <p:nvPr/>
          </p:nvSpPr>
          <p:spPr>
            <a:xfrm>
              <a:off x="0" y="4641373"/>
              <a:ext cx="10058399" cy="353161"/>
            </a:xfrm>
            <a:prstGeom prst="rect">
              <a:avLst/>
            </a:prstGeom>
            <a:solidFill>
              <a:srgbClr val="FFC000">
                <a:alpha val="90000"/>
              </a:srgb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3800DE6-1B6F-A0F6-1AD6-B3B526D0B90F}"/>
                </a:ext>
              </a:extLst>
            </p:cNvPr>
            <p:cNvSpPr txBox="1"/>
            <p:nvPr/>
          </p:nvSpPr>
          <p:spPr>
            <a:xfrm>
              <a:off x="0" y="4614279"/>
              <a:ext cx="10058399" cy="3802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0644" tIns="166624" rIns="780644" bIns="56896" numCol="1" spcCol="1270" anchor="t" anchorCtr="0">
              <a:noAutofit/>
            </a:bodyPr>
            <a:lstStyle/>
            <a:p>
              <a:pPr marL="0" lvl="1" algn="l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b="1" kern="1200" dirty="0">
                  <a:solidFill>
                    <a:srgbClr val="156082"/>
                  </a:solidFill>
                  <a:ea typeface="+mj-ea"/>
                  <a:cs typeface="+mj-cs"/>
                </a:rPr>
                <a:t>S</a:t>
              </a:r>
              <a:r>
                <a:rPr lang="en-GB" sz="1800" b="1" kern="1200" dirty="0">
                  <a:solidFill>
                    <a:srgbClr val="156082"/>
                  </a:solidFill>
                  <a:ea typeface="+mj-ea"/>
                  <a:cs typeface="+mj-cs"/>
                </a:rPr>
                <a:t>afety</a:t>
              </a:r>
              <a:r>
                <a:rPr lang="en-GB" sz="800" b="1" kern="1200" dirty="0">
                  <a:solidFill>
                    <a:schemeClr val="bg1"/>
                  </a:solidFill>
                  <a:ea typeface="+mj-ea"/>
                  <a:cs typeface="+mj-cs"/>
                </a:rPr>
                <a:t> </a:t>
              </a:r>
              <a:endParaRPr lang="en-GB" sz="800" kern="1200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E04552B-FE8D-D850-05BC-8C0B760463CF}"/>
              </a:ext>
            </a:extLst>
          </p:cNvPr>
          <p:cNvGrpSpPr/>
          <p:nvPr/>
        </p:nvGrpSpPr>
        <p:grpSpPr>
          <a:xfrm>
            <a:off x="1436988" y="2988007"/>
            <a:ext cx="10058399" cy="605738"/>
            <a:chOff x="0" y="4578002"/>
            <a:chExt cx="10058399" cy="416532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C6D5737-E4BC-7523-6C0E-7067ABB98B67}"/>
                </a:ext>
              </a:extLst>
            </p:cNvPr>
            <p:cNvSpPr/>
            <p:nvPr/>
          </p:nvSpPr>
          <p:spPr>
            <a:xfrm>
              <a:off x="0" y="4641373"/>
              <a:ext cx="10058399" cy="353161"/>
            </a:xfrm>
            <a:prstGeom prst="rect">
              <a:avLst/>
            </a:prstGeom>
            <a:solidFill>
              <a:srgbClr val="FFC000">
                <a:alpha val="90000"/>
              </a:srgb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22B65AC-1F64-29D5-42F5-ABCB3FC101A3}"/>
                </a:ext>
              </a:extLst>
            </p:cNvPr>
            <p:cNvSpPr txBox="1"/>
            <p:nvPr/>
          </p:nvSpPr>
          <p:spPr>
            <a:xfrm>
              <a:off x="0" y="4578002"/>
              <a:ext cx="10058399" cy="4165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0644" tIns="166624" rIns="780644" bIns="56896" numCol="1" spcCol="1270" anchor="t" anchorCtr="0">
              <a:noAutofit/>
            </a:bodyPr>
            <a:lstStyle/>
            <a:p>
              <a:pPr marL="0" lvl="1" algn="l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b="1" kern="1200" dirty="0">
                  <a:solidFill>
                    <a:srgbClr val="156082"/>
                  </a:solidFill>
                  <a:ea typeface="+mj-ea"/>
                  <a:cs typeface="+mj-cs"/>
                </a:rPr>
                <a:t>H</a:t>
              </a:r>
              <a:r>
                <a:rPr lang="en-GB" sz="1800" b="1" kern="1200" dirty="0">
                  <a:solidFill>
                    <a:srgbClr val="156082"/>
                  </a:solidFill>
                  <a:ea typeface="+mj-ea"/>
                  <a:cs typeface="+mj-cs"/>
                </a:rPr>
                <a:t>ealth</a:t>
              </a:r>
              <a:r>
                <a:rPr lang="en-GB" sz="800" b="1" kern="1200" dirty="0">
                  <a:solidFill>
                    <a:schemeClr val="bg1"/>
                  </a:solidFill>
                  <a:ea typeface="+mj-ea"/>
                  <a:cs typeface="+mj-cs"/>
                </a:rPr>
                <a:t> </a:t>
              </a:r>
              <a:endParaRPr lang="en-GB" sz="800" kern="1200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B41D349-7EF6-B1FC-848A-667EB25B2E03}"/>
              </a:ext>
            </a:extLst>
          </p:cNvPr>
          <p:cNvGrpSpPr/>
          <p:nvPr/>
        </p:nvGrpSpPr>
        <p:grpSpPr>
          <a:xfrm>
            <a:off x="1436987" y="4204684"/>
            <a:ext cx="10058399" cy="562585"/>
            <a:chOff x="0" y="4607676"/>
            <a:chExt cx="10058399" cy="386858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05A1D2B-DB8C-C404-42E3-A8913D38363F}"/>
                </a:ext>
              </a:extLst>
            </p:cNvPr>
            <p:cNvSpPr/>
            <p:nvPr/>
          </p:nvSpPr>
          <p:spPr>
            <a:xfrm>
              <a:off x="0" y="4641373"/>
              <a:ext cx="10058399" cy="353161"/>
            </a:xfrm>
            <a:prstGeom prst="rect">
              <a:avLst/>
            </a:prstGeom>
            <a:solidFill>
              <a:srgbClr val="FFC000">
                <a:alpha val="90000"/>
              </a:srgb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5EDDD7B-DCE5-491A-15E4-BAAB3CB7CCB0}"/>
                </a:ext>
              </a:extLst>
            </p:cNvPr>
            <p:cNvSpPr txBox="1"/>
            <p:nvPr/>
          </p:nvSpPr>
          <p:spPr>
            <a:xfrm>
              <a:off x="0" y="4607676"/>
              <a:ext cx="10058399" cy="3868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0644" tIns="166624" rIns="780644" bIns="56896" numCol="1" spcCol="1270" anchor="t" anchorCtr="0">
              <a:noAutofit/>
            </a:bodyPr>
            <a:lstStyle/>
            <a:p>
              <a:pPr marL="0" lvl="1" algn="l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b="1" kern="1200" dirty="0">
                  <a:solidFill>
                    <a:srgbClr val="156082"/>
                  </a:solidFill>
                  <a:ea typeface="+mj-ea"/>
                  <a:cs typeface="+mj-cs"/>
                </a:rPr>
                <a:t>E</a:t>
              </a:r>
              <a:r>
                <a:rPr lang="en-GB" sz="1800" b="1" kern="1200" dirty="0">
                  <a:solidFill>
                    <a:srgbClr val="156082"/>
                  </a:solidFill>
                  <a:ea typeface="+mj-ea"/>
                  <a:cs typeface="+mj-cs"/>
                </a:rPr>
                <a:t>conomy</a:t>
              </a:r>
              <a:r>
                <a:rPr lang="en-GB" sz="800" b="1" kern="1200" dirty="0">
                  <a:solidFill>
                    <a:schemeClr val="bg1"/>
                  </a:solidFill>
                  <a:ea typeface="+mj-ea"/>
                  <a:cs typeface="+mj-cs"/>
                </a:rPr>
                <a:t> </a:t>
              </a:r>
              <a:endParaRPr lang="en-GB" sz="800" kern="1200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B0F81DC-AB79-BAE7-0C20-52B5299EAA18}"/>
              </a:ext>
            </a:extLst>
          </p:cNvPr>
          <p:cNvGrpSpPr/>
          <p:nvPr/>
        </p:nvGrpSpPr>
        <p:grpSpPr>
          <a:xfrm>
            <a:off x="1436987" y="5472705"/>
            <a:ext cx="10058399" cy="562585"/>
            <a:chOff x="0" y="4607676"/>
            <a:chExt cx="10058399" cy="386858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74206A3-80D8-EE99-C3A3-95911966B8B4}"/>
                </a:ext>
              </a:extLst>
            </p:cNvPr>
            <p:cNvSpPr/>
            <p:nvPr/>
          </p:nvSpPr>
          <p:spPr>
            <a:xfrm>
              <a:off x="0" y="4641373"/>
              <a:ext cx="10058399" cy="353161"/>
            </a:xfrm>
            <a:prstGeom prst="rect">
              <a:avLst/>
            </a:prstGeom>
            <a:solidFill>
              <a:srgbClr val="FFC000">
                <a:alpha val="90000"/>
              </a:srgb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A901A25-5F40-039E-E0CF-956064E3471B}"/>
                </a:ext>
              </a:extLst>
            </p:cNvPr>
            <p:cNvSpPr txBox="1"/>
            <p:nvPr/>
          </p:nvSpPr>
          <p:spPr>
            <a:xfrm>
              <a:off x="0" y="4607676"/>
              <a:ext cx="10058399" cy="3868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0644" tIns="166624" rIns="780644" bIns="56896" numCol="1" spcCol="1270" anchor="t" anchorCtr="0">
              <a:noAutofit/>
            </a:bodyPr>
            <a:lstStyle/>
            <a:p>
              <a:pPr marL="0" lvl="1" algn="l" defTabSz="355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2400" b="1" kern="1200" dirty="0">
                  <a:solidFill>
                    <a:srgbClr val="156082"/>
                  </a:solidFill>
                  <a:ea typeface="+mj-ea"/>
                  <a:cs typeface="+mj-cs"/>
                </a:rPr>
                <a:t>E</a:t>
              </a:r>
              <a:r>
                <a:rPr lang="en-GB" sz="1800" b="1" kern="1200" dirty="0">
                  <a:solidFill>
                    <a:srgbClr val="156082"/>
                  </a:solidFill>
                  <a:ea typeface="+mj-ea"/>
                  <a:cs typeface="+mj-cs"/>
                </a:rPr>
                <a:t>nvironment</a:t>
              </a:r>
              <a:r>
                <a:rPr lang="en-GB" sz="800" b="1" kern="1200" dirty="0">
                  <a:solidFill>
                    <a:schemeClr val="bg1"/>
                  </a:solidFill>
                  <a:ea typeface="+mj-ea"/>
                  <a:cs typeface="+mj-cs"/>
                </a:rPr>
                <a:t> </a:t>
              </a:r>
              <a:endParaRPr lang="en-GB" sz="800" kern="1200" dirty="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9E74A3F-FC52-606C-5DDB-5737B33AB58E}"/>
              </a:ext>
            </a:extLst>
          </p:cNvPr>
          <p:cNvSpPr txBox="1"/>
          <p:nvPr/>
        </p:nvSpPr>
        <p:spPr>
          <a:xfrm>
            <a:off x="2616943" y="1803633"/>
            <a:ext cx="73398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i="1" dirty="0"/>
              <a:t>Feel free to add any other information or updates from your Nation you believe might be valuable to share with the Customs Community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F9E6DA-01DF-2E6D-1DA5-305E28F8B46F}"/>
              </a:ext>
            </a:extLst>
          </p:cNvPr>
          <p:cNvSpPr/>
          <p:nvPr/>
        </p:nvSpPr>
        <p:spPr>
          <a:xfrm>
            <a:off x="134953" y="101277"/>
            <a:ext cx="1413933" cy="704174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581D99-A71B-6C63-A5EB-DA693EE4740D}"/>
              </a:ext>
            </a:extLst>
          </p:cNvPr>
          <p:cNvSpPr txBox="1"/>
          <p:nvPr/>
        </p:nvSpPr>
        <p:spPr>
          <a:xfrm>
            <a:off x="190216" y="153328"/>
            <a:ext cx="1246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solidFill>
                  <a:prstClr val="black"/>
                </a:solidFill>
                <a:latin typeface="Aptos" panose="02110004020202020204"/>
                <a:cs typeface="+mn-cs"/>
              </a:rPr>
              <a:t>National Flag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48BB974-F012-FB91-A13F-FD7421573184}"/>
              </a:ext>
            </a:extLst>
          </p:cNvPr>
          <p:cNvSpPr txBox="1">
            <a:spLocks/>
          </p:cNvSpPr>
          <p:nvPr/>
        </p:nvSpPr>
        <p:spPr>
          <a:xfrm>
            <a:off x="84914" y="738506"/>
            <a:ext cx="1514009" cy="60007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3200" b="1" kern="1200" spc="0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2000" dirty="0"/>
              <a:t>Nation</a:t>
            </a:r>
            <a:endParaRPr lang="aa-ET" sz="2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5175A2-30B7-7FFD-853E-DD96B16400DA}"/>
              </a:ext>
            </a:extLst>
          </p:cNvPr>
          <p:cNvSpPr/>
          <p:nvPr/>
        </p:nvSpPr>
        <p:spPr>
          <a:xfrm>
            <a:off x="1548886" y="1039480"/>
            <a:ext cx="10058399" cy="403200"/>
          </a:xfrm>
          <a:prstGeom prst="rect">
            <a:avLst/>
          </a:prstGeom>
          <a:solidFill>
            <a:srgbClr val="FFC000">
              <a:alpha val="90000"/>
            </a:srgb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80C76B1-F650-687B-D1E3-2FDC45017B95}"/>
              </a:ext>
            </a:extLst>
          </p:cNvPr>
          <p:cNvGrpSpPr/>
          <p:nvPr/>
        </p:nvGrpSpPr>
        <p:grpSpPr>
          <a:xfrm>
            <a:off x="2051806" y="803320"/>
            <a:ext cx="7447279" cy="472320"/>
            <a:chOff x="502920" y="5080934"/>
            <a:chExt cx="7447279" cy="47232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8BA673D6-6ACA-7EA8-BAE9-9FDABB736070}"/>
                </a:ext>
              </a:extLst>
            </p:cNvPr>
            <p:cNvSpPr/>
            <p:nvPr/>
          </p:nvSpPr>
          <p:spPr>
            <a:xfrm>
              <a:off x="502920" y="5080934"/>
              <a:ext cx="7447279" cy="4723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3" name="Rectangle: Rounded Corners 5">
              <a:extLst>
                <a:ext uri="{FF2B5EF4-FFF2-40B4-BE49-F238E27FC236}">
                  <a16:creationId xmlns:a16="http://schemas.microsoft.com/office/drawing/2014/main" id="{368D2DD1-5EE8-8812-3ECB-D027894929E7}"/>
                </a:ext>
              </a:extLst>
            </p:cNvPr>
            <p:cNvSpPr txBox="1"/>
            <p:nvPr/>
          </p:nvSpPr>
          <p:spPr>
            <a:xfrm>
              <a:off x="525977" y="5103991"/>
              <a:ext cx="7401165" cy="426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129" tIns="0" rIns="266129" bIns="0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200" b="1" kern="1200" dirty="0">
                  <a:solidFill>
                    <a:schemeClr val="bg1"/>
                  </a:solidFill>
                  <a:ea typeface="+mj-ea"/>
                  <a:cs typeface="+mj-cs"/>
                </a:rPr>
                <a:t>AOB </a:t>
              </a:r>
              <a:endParaRPr lang="en-GB" sz="2200" b="1" kern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9852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54fb41f-cddf-4c6d-8b05-8188de247bc5" xsi:nil="true"/>
    <lcf76f155ced4ddcb4097134ff3c332f xmlns="8a3a13bb-74c0-4bbc-b36a-3016a4a69341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3807F234477D4A82D050C359EE7F87" ma:contentTypeVersion="19" ma:contentTypeDescription="Create a new document." ma:contentTypeScope="" ma:versionID="62f583878ef56105f08ddc2d68b6764f">
  <xsd:schema xmlns:xsd="http://www.w3.org/2001/XMLSchema" xmlns:xs="http://www.w3.org/2001/XMLSchema" xmlns:p="http://schemas.microsoft.com/office/2006/metadata/properties" xmlns:ns2="8a3a13bb-74c0-4bbc-b36a-3016a4a69341" xmlns:ns3="2cf7b91c-6c16-4e41-8278-bec8f0d1d2aa" xmlns:ns4="f54fb41f-cddf-4c6d-8b05-8188de247bc5" targetNamespace="http://schemas.microsoft.com/office/2006/metadata/properties" ma:root="true" ma:fieldsID="85316767ffaa17bdf60f3b20576f9d46" ns2:_="" ns3:_="" ns4:_="">
    <xsd:import namespace="8a3a13bb-74c0-4bbc-b36a-3016a4a69341"/>
    <xsd:import namespace="2cf7b91c-6c16-4e41-8278-bec8f0d1d2aa"/>
    <xsd:import namespace="f54fb41f-cddf-4c6d-8b05-8188de247b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3a13bb-74c0-4bbc-b36a-3016a4a693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3898cdc-643a-48ac-b252-422663eb72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f7b91c-6c16-4e41-8278-bec8f0d1d2aa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4fb41f-cddf-4c6d-8b05-8188de247bc5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14482da2-a1c3-4b79-ada9-26e6d9705145}" ma:internalName="TaxCatchAll" ma:showField="CatchAllData" ma:web="f54fb41f-cddf-4c6d-8b05-8188de247b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64DA72-66C1-41B7-B767-B01B842545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0093225-B63E-4D4A-ACE0-A10FC8D605FB}">
  <ds:schemaRefs>
    <ds:schemaRef ds:uri="8a3a13bb-74c0-4bbc-b36a-3016a4a69341"/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f54fb41f-cddf-4c6d-8b05-8188de247bc5"/>
    <ds:schemaRef ds:uri="2cf7b91c-6c16-4e41-8278-bec8f0d1d2aa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C9BD9DAD-6353-412C-BEF2-95A5B7F232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3a13bb-74c0-4bbc-b36a-3016a4a69341"/>
    <ds:schemaRef ds:uri="2cf7b91c-6c16-4e41-8278-bec8f0d1d2aa"/>
    <ds:schemaRef ds:uri="f54fb41f-cddf-4c6d-8b05-8188de247b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0baca0d2-6bdf-4685-b880-232508900247}" enabled="0" method="" siteId="{0baca0d2-6bdf-4685-b880-23250890024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1731</TotalTime>
  <Words>403</Words>
  <Application>Microsoft Office PowerPoint</Application>
  <PresentationFormat>Widescreen</PresentationFormat>
  <Paragraphs>150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 Light</vt:lpstr>
      <vt:lpstr>Calibri</vt:lpstr>
      <vt:lpstr>Arial</vt:lpstr>
      <vt:lpstr>Aptos Display</vt:lpstr>
      <vt:lpstr>Aptos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MCCE WB Director's Report</dc:title>
  <dc:creator>Thorsten Röhr</dc:creator>
  <cp:lastModifiedBy>Riccardo Tomesani</cp:lastModifiedBy>
  <cp:revision>34</cp:revision>
  <cp:lastPrinted>2023-07-13T08:34:30Z</cp:lastPrinted>
  <dcterms:created xsi:type="dcterms:W3CDTF">2008-03-28T13:27:36Z</dcterms:created>
  <dcterms:modified xsi:type="dcterms:W3CDTF">2025-08-12T12:43:23Z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0x010100653807F234477D4A82D050C359EE7F87</vt:lpwstr>
  </property>
  <property fmtid="{D5CDD505-2E9C-101B-9397-08002B2CF9AE}" pid="3" name="MediaServiceImageTags">
    <vt:lpwstr/>
  </property>
</Properties>
</file>