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502150" r:id="rId4"/>
  </p:sldMasterIdLst>
  <p:notesMasterIdLst>
    <p:notesMasterId r:id="rId15"/>
  </p:notesMasterIdLst>
  <p:handoutMasterIdLst>
    <p:handoutMasterId r:id="rId16"/>
  </p:handoutMasterIdLst>
  <p:sldIdLst>
    <p:sldId id="265" r:id="rId5"/>
    <p:sldId id="280" r:id="rId6"/>
    <p:sldId id="271" r:id="rId7"/>
    <p:sldId id="279" r:id="rId8"/>
    <p:sldId id="269" r:id="rId9"/>
    <p:sldId id="270" r:id="rId10"/>
    <p:sldId id="278" r:id="rId11"/>
    <p:sldId id="272" r:id="rId12"/>
    <p:sldId id="274" r:id="rId13"/>
    <p:sldId id="277" r:id="rId14"/>
  </p:sldIdLst>
  <p:sldSz cx="12192000" cy="6858000"/>
  <p:notesSz cx="6807200" cy="9939338"/>
  <p:embeddedFontLst>
    <p:embeddedFont>
      <p:font typeface="Segoe UI" panose="020B0502040204020203" pitchFamily="34" charset="0"/>
      <p:regular r:id="rId17"/>
      <p:bold r:id="rId18"/>
      <p:italic r:id="rId19"/>
      <p:boldItalic r:id="rId20"/>
    </p:embeddedFont>
  </p:embeddedFontLst>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EA04"/>
    <a:srgbClr val="C9D1DD"/>
    <a:srgbClr val="2C567A"/>
    <a:srgbClr val="3E9C64"/>
    <a:srgbClr val="FFFFFF"/>
    <a:srgbClr val="003399"/>
    <a:srgbClr val="00FF00"/>
    <a:srgbClr val="3291C1"/>
    <a:srgbClr val="FF7C8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9D5D2-6E78-4568-AE35-A9152AC7A5EC}" v="12" dt="2026-02-26T10:28:56.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11" d="100"/>
          <a:sy n="111" d="100"/>
        </p:scale>
        <p:origin x="558"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cardo Tomesani" userId="7c4d91ee-2063-4338-a0fb-0e395af38270" providerId="ADAL" clId="{CDDADF1E-3E90-4C52-B8E0-C6EEDB99D35E}"/>
    <pc:docChg chg="undo custSel modSld modMainMaster">
      <pc:chgData name="Riccardo Tomesani" userId="7c4d91ee-2063-4338-a0fb-0e395af38270" providerId="ADAL" clId="{CDDADF1E-3E90-4C52-B8E0-C6EEDB99D35E}" dt="2026-02-26T15:25:38.501" v="247" actId="1076"/>
      <pc:docMkLst>
        <pc:docMk/>
      </pc:docMkLst>
      <pc:sldChg chg="addSp delSp modSp mod">
        <pc:chgData name="Riccardo Tomesani" userId="7c4d91ee-2063-4338-a0fb-0e395af38270" providerId="ADAL" clId="{CDDADF1E-3E90-4C52-B8E0-C6EEDB99D35E}" dt="2026-02-26T15:17:56.200" v="211" actId="2711"/>
        <pc:sldMkLst>
          <pc:docMk/>
          <pc:sldMk cId="1093698279" sldId="265"/>
        </pc:sldMkLst>
        <pc:spChg chg="del mod">
          <ac:chgData name="Riccardo Tomesani" userId="7c4d91ee-2063-4338-a0fb-0e395af38270" providerId="ADAL" clId="{CDDADF1E-3E90-4C52-B8E0-C6EEDB99D35E}" dt="2026-02-26T15:15:57.728" v="193" actId="478"/>
          <ac:spMkLst>
            <pc:docMk/>
            <pc:sldMk cId="1093698279" sldId="265"/>
            <ac:spMk id="2" creationId="{00000000-0000-0000-0000-000000000000}"/>
          </ac:spMkLst>
        </pc:spChg>
        <pc:spChg chg="del">
          <ac:chgData name="Riccardo Tomesani" userId="7c4d91ee-2063-4338-a0fb-0e395af38270" providerId="ADAL" clId="{CDDADF1E-3E90-4C52-B8E0-C6EEDB99D35E}" dt="2026-02-26T15:15:59.574" v="194" actId="478"/>
          <ac:spMkLst>
            <pc:docMk/>
            <pc:sldMk cId="1093698279" sldId="265"/>
            <ac:spMk id="3" creationId="{00000000-0000-0000-0000-000000000000}"/>
          </ac:spMkLst>
        </pc:spChg>
        <pc:spChg chg="del">
          <ac:chgData name="Riccardo Tomesani" userId="7c4d91ee-2063-4338-a0fb-0e395af38270" providerId="ADAL" clId="{CDDADF1E-3E90-4C52-B8E0-C6EEDB99D35E}" dt="2026-02-26T15:16:00.994" v="195" actId="478"/>
          <ac:spMkLst>
            <pc:docMk/>
            <pc:sldMk cId="1093698279" sldId="265"/>
            <ac:spMk id="4" creationId="{00000000-0000-0000-0000-000000000000}"/>
          </ac:spMkLst>
        </pc:spChg>
        <pc:spChg chg="add mod">
          <ac:chgData name="Riccardo Tomesani" userId="7c4d91ee-2063-4338-a0fb-0e395af38270" providerId="ADAL" clId="{CDDADF1E-3E90-4C52-B8E0-C6EEDB99D35E}" dt="2026-02-26T15:17:56.200" v="211" actId="2711"/>
          <ac:spMkLst>
            <pc:docMk/>
            <pc:sldMk cId="1093698279" sldId="265"/>
            <ac:spMk id="5" creationId="{AA45FC2E-6C43-D051-1F54-ED15AA561E14}"/>
          </ac:spMkLst>
        </pc:spChg>
        <pc:spChg chg="del">
          <ac:chgData name="Riccardo Tomesani" userId="7c4d91ee-2063-4338-a0fb-0e395af38270" providerId="ADAL" clId="{CDDADF1E-3E90-4C52-B8E0-C6EEDB99D35E}" dt="2026-02-26T15:16:03.983" v="196" actId="478"/>
          <ac:spMkLst>
            <pc:docMk/>
            <pc:sldMk cId="1093698279" sldId="265"/>
            <ac:spMk id="8" creationId="{00000000-0000-0000-0000-000000000000}"/>
          </ac:spMkLst>
        </pc:spChg>
      </pc:sldChg>
      <pc:sldChg chg="modSp mod">
        <pc:chgData name="Riccardo Tomesani" userId="7c4d91ee-2063-4338-a0fb-0e395af38270" providerId="ADAL" clId="{CDDADF1E-3E90-4C52-B8E0-C6EEDB99D35E}" dt="2026-02-26T15:21:20.946" v="228" actId="2711"/>
        <pc:sldMkLst>
          <pc:docMk/>
          <pc:sldMk cId="2954351727" sldId="269"/>
        </pc:sldMkLst>
        <pc:spChg chg="mod">
          <ac:chgData name="Riccardo Tomesani" userId="7c4d91ee-2063-4338-a0fb-0e395af38270" providerId="ADAL" clId="{CDDADF1E-3E90-4C52-B8E0-C6EEDB99D35E}" dt="2026-02-26T15:18:22.879" v="214" actId="20577"/>
          <ac:spMkLst>
            <pc:docMk/>
            <pc:sldMk cId="2954351727" sldId="269"/>
            <ac:spMk id="2" creationId="{40B263A2-79E1-6A56-A728-70C20440CDFE}"/>
          </ac:spMkLst>
        </pc:spChg>
        <pc:spChg chg="mod">
          <ac:chgData name="Riccardo Tomesani" userId="7c4d91ee-2063-4338-a0fb-0e395af38270" providerId="ADAL" clId="{CDDADF1E-3E90-4C52-B8E0-C6EEDB99D35E}" dt="2026-02-26T15:21:20.946" v="228" actId="2711"/>
          <ac:spMkLst>
            <pc:docMk/>
            <pc:sldMk cId="2954351727" sldId="269"/>
            <ac:spMk id="5" creationId="{469D43AE-96FB-8558-1A28-870F81FC7DE0}"/>
          </ac:spMkLst>
        </pc:spChg>
        <pc:spChg chg="mod">
          <ac:chgData name="Riccardo Tomesani" userId="7c4d91ee-2063-4338-a0fb-0e395af38270" providerId="ADAL" clId="{CDDADF1E-3E90-4C52-B8E0-C6EEDB99D35E}" dt="2026-02-26T10:25:08.918" v="84" actId="20577"/>
          <ac:spMkLst>
            <pc:docMk/>
            <pc:sldMk cId="2954351727" sldId="269"/>
            <ac:spMk id="97" creationId="{BD07CDB5-6B79-3292-9283-CA3A9A4AC871}"/>
          </ac:spMkLst>
        </pc:spChg>
        <pc:spChg chg="mod">
          <ac:chgData name="Riccardo Tomesani" userId="7c4d91ee-2063-4338-a0fb-0e395af38270" providerId="ADAL" clId="{CDDADF1E-3E90-4C52-B8E0-C6EEDB99D35E}" dt="2026-02-26T15:20:55.224" v="227" actId="2711"/>
          <ac:spMkLst>
            <pc:docMk/>
            <pc:sldMk cId="2954351727" sldId="269"/>
            <ac:spMk id="100" creationId="{8AAC741C-1671-1984-2D56-9EDB48BBCEC5}"/>
          </ac:spMkLst>
        </pc:spChg>
      </pc:sldChg>
      <pc:sldChg chg="addSp delSp modSp mod">
        <pc:chgData name="Riccardo Tomesani" userId="7c4d91ee-2063-4338-a0fb-0e395af38270" providerId="ADAL" clId="{CDDADF1E-3E90-4C52-B8E0-C6EEDB99D35E}" dt="2026-02-26T15:23:40.616" v="238" actId="2711"/>
        <pc:sldMkLst>
          <pc:docMk/>
          <pc:sldMk cId="959563844" sldId="270"/>
        </pc:sldMkLst>
        <pc:spChg chg="del">
          <ac:chgData name="Riccardo Tomesani" userId="7c4d91ee-2063-4338-a0fb-0e395af38270" providerId="ADAL" clId="{CDDADF1E-3E90-4C52-B8E0-C6EEDB99D35E}" dt="2026-02-26T10:28:35.047" v="177" actId="478"/>
          <ac:spMkLst>
            <pc:docMk/>
            <pc:sldMk cId="959563844" sldId="270"/>
            <ac:spMk id="3" creationId="{8D3B80C7-6115-4E3A-4830-E791253B9AAF}"/>
          </ac:spMkLst>
        </pc:spChg>
        <pc:spChg chg="add mod">
          <ac:chgData name="Riccardo Tomesani" userId="7c4d91ee-2063-4338-a0fb-0e395af38270" providerId="ADAL" clId="{CDDADF1E-3E90-4C52-B8E0-C6EEDB99D35E}" dt="2026-02-26T15:22:39.138" v="231" actId="1076"/>
          <ac:spMkLst>
            <pc:docMk/>
            <pc:sldMk cId="959563844" sldId="270"/>
            <ac:spMk id="4" creationId="{5B03C83B-717C-6FE8-D026-D31D931AD746}"/>
          </ac:spMkLst>
        </pc:spChg>
        <pc:spChg chg="mod">
          <ac:chgData name="Riccardo Tomesani" userId="7c4d91ee-2063-4338-a0fb-0e395af38270" providerId="ADAL" clId="{CDDADF1E-3E90-4C52-B8E0-C6EEDB99D35E}" dt="2026-02-26T15:22:50.952" v="233" actId="2711"/>
          <ac:spMkLst>
            <pc:docMk/>
            <pc:sldMk cId="959563844" sldId="270"/>
            <ac:spMk id="5" creationId="{36EFE8AC-BED8-3175-4AAC-309ABACED491}"/>
          </ac:spMkLst>
        </pc:spChg>
        <pc:spChg chg="mod">
          <ac:chgData name="Riccardo Tomesani" userId="7c4d91ee-2063-4338-a0fb-0e395af38270" providerId="ADAL" clId="{CDDADF1E-3E90-4C52-B8E0-C6EEDB99D35E}" dt="2026-02-26T15:22:41.486" v="232" actId="1076"/>
          <ac:spMkLst>
            <pc:docMk/>
            <pc:sldMk cId="959563844" sldId="270"/>
            <ac:spMk id="7" creationId="{BA1B82C7-5D66-2CD2-9E5C-A8B3E85F915E}"/>
          </ac:spMkLst>
        </pc:spChg>
        <pc:spChg chg="mod">
          <ac:chgData name="Riccardo Tomesani" userId="7c4d91ee-2063-4338-a0fb-0e395af38270" providerId="ADAL" clId="{CDDADF1E-3E90-4C52-B8E0-C6EEDB99D35E}" dt="2026-02-26T10:29:16.773" v="182" actId="255"/>
          <ac:spMkLst>
            <pc:docMk/>
            <pc:sldMk cId="959563844" sldId="270"/>
            <ac:spMk id="9" creationId="{8A02E055-3EDC-8598-A606-F1A42E814E28}"/>
          </ac:spMkLst>
        </pc:spChg>
        <pc:spChg chg="mod">
          <ac:chgData name="Riccardo Tomesani" userId="7c4d91ee-2063-4338-a0fb-0e395af38270" providerId="ADAL" clId="{CDDADF1E-3E90-4C52-B8E0-C6EEDB99D35E}" dt="2026-02-26T15:23:11.686" v="236" actId="20577"/>
          <ac:spMkLst>
            <pc:docMk/>
            <pc:sldMk cId="959563844" sldId="270"/>
            <ac:spMk id="10" creationId="{C31776B8-3773-1539-F1EF-E90DAB111DFE}"/>
          </ac:spMkLst>
        </pc:spChg>
        <pc:spChg chg="mod">
          <ac:chgData name="Riccardo Tomesani" userId="7c4d91ee-2063-4338-a0fb-0e395af38270" providerId="ADAL" clId="{CDDADF1E-3E90-4C52-B8E0-C6EEDB99D35E}" dt="2026-02-26T15:23:40.616" v="238" actId="2711"/>
          <ac:spMkLst>
            <pc:docMk/>
            <pc:sldMk cId="959563844" sldId="270"/>
            <ac:spMk id="16" creationId="{0243B1C6-75DF-C074-FA83-33BC6227FB4C}"/>
          </ac:spMkLst>
        </pc:spChg>
      </pc:sldChg>
      <pc:sldChg chg="addSp delSp modSp mod">
        <pc:chgData name="Riccardo Tomesani" userId="7c4d91ee-2063-4338-a0fb-0e395af38270" providerId="ADAL" clId="{CDDADF1E-3E90-4C52-B8E0-C6EEDB99D35E}" dt="2026-02-26T15:20:21.996" v="225" actId="2711"/>
        <pc:sldMkLst>
          <pc:docMk/>
          <pc:sldMk cId="91338950" sldId="271"/>
        </pc:sldMkLst>
        <pc:spChg chg="del">
          <ac:chgData name="Riccardo Tomesani" userId="7c4d91ee-2063-4338-a0fb-0e395af38270" providerId="ADAL" clId="{CDDADF1E-3E90-4C52-B8E0-C6EEDB99D35E}" dt="2026-02-26T15:18:57.550" v="216" actId="478"/>
          <ac:spMkLst>
            <pc:docMk/>
            <pc:sldMk cId="91338950" sldId="271"/>
            <ac:spMk id="3" creationId="{F50C1B98-F8C6-B52A-D305-B8AAB2727974}"/>
          </ac:spMkLst>
        </pc:spChg>
        <pc:spChg chg="mod">
          <ac:chgData name="Riccardo Tomesani" userId="7c4d91ee-2063-4338-a0fb-0e395af38270" providerId="ADAL" clId="{CDDADF1E-3E90-4C52-B8E0-C6EEDB99D35E}" dt="2026-02-26T15:20:21.996" v="225" actId="2711"/>
          <ac:spMkLst>
            <pc:docMk/>
            <pc:sldMk cId="91338950" sldId="271"/>
            <ac:spMk id="6" creationId="{76DAEBE1-A16D-4431-E21E-8C2FD92B70CE}"/>
          </ac:spMkLst>
        </pc:spChg>
        <pc:spChg chg="mod">
          <ac:chgData name="Riccardo Tomesani" userId="7c4d91ee-2063-4338-a0fb-0e395af38270" providerId="ADAL" clId="{CDDADF1E-3E90-4C52-B8E0-C6EEDB99D35E}" dt="2026-02-26T10:24:15.900" v="76" actId="20577"/>
          <ac:spMkLst>
            <pc:docMk/>
            <pc:sldMk cId="91338950" sldId="271"/>
            <ac:spMk id="9" creationId="{10D8ABB5-BF12-0C0D-DB79-131B987A61E6}"/>
          </ac:spMkLst>
        </pc:spChg>
        <pc:spChg chg="add mod">
          <ac:chgData name="Riccardo Tomesani" userId="7c4d91ee-2063-4338-a0fb-0e395af38270" providerId="ADAL" clId="{CDDADF1E-3E90-4C52-B8E0-C6EEDB99D35E}" dt="2026-02-26T15:19:10.556" v="219" actId="1076"/>
          <ac:spMkLst>
            <pc:docMk/>
            <pc:sldMk cId="91338950" sldId="271"/>
            <ac:spMk id="10" creationId="{DE994B9A-FAD0-191B-5AC6-90F8C112F6F3}"/>
          </ac:spMkLst>
        </pc:spChg>
      </pc:sldChg>
      <pc:sldChg chg="modSp mod">
        <pc:chgData name="Riccardo Tomesani" userId="7c4d91ee-2063-4338-a0fb-0e395af38270" providerId="ADAL" clId="{CDDADF1E-3E90-4C52-B8E0-C6EEDB99D35E}" dt="2026-02-26T15:24:05.691" v="240" actId="2711"/>
        <pc:sldMkLst>
          <pc:docMk/>
          <pc:sldMk cId="1060080811" sldId="272"/>
        </pc:sldMkLst>
        <pc:spChg chg="mod">
          <ac:chgData name="Riccardo Tomesani" userId="7c4d91ee-2063-4338-a0fb-0e395af38270" providerId="ADAL" clId="{CDDADF1E-3E90-4C52-B8E0-C6EEDB99D35E}" dt="2026-02-26T10:30:06.209" v="184"/>
          <ac:spMkLst>
            <pc:docMk/>
            <pc:sldMk cId="1060080811" sldId="272"/>
            <ac:spMk id="8" creationId="{0791222A-46C9-CBFD-E0E8-DA4CE647890F}"/>
          </ac:spMkLst>
        </pc:spChg>
        <pc:spChg chg="mod">
          <ac:chgData name="Riccardo Tomesani" userId="7c4d91ee-2063-4338-a0fb-0e395af38270" providerId="ADAL" clId="{CDDADF1E-3E90-4C52-B8E0-C6EEDB99D35E}" dt="2026-02-26T15:24:05.691" v="240" actId="2711"/>
          <ac:spMkLst>
            <pc:docMk/>
            <pc:sldMk cId="1060080811" sldId="272"/>
            <ac:spMk id="12" creationId="{762FFEAC-FF6C-04ED-CA35-F5A782B86A4C}"/>
          </ac:spMkLst>
        </pc:spChg>
      </pc:sldChg>
      <pc:sldChg chg="modSp mod">
        <pc:chgData name="Riccardo Tomesani" userId="7c4d91ee-2063-4338-a0fb-0e395af38270" providerId="ADAL" clId="{CDDADF1E-3E90-4C52-B8E0-C6EEDB99D35E}" dt="2026-02-26T15:24:29.361" v="242" actId="2711"/>
        <pc:sldMkLst>
          <pc:docMk/>
          <pc:sldMk cId="265101236" sldId="274"/>
        </pc:sldMkLst>
        <pc:spChg chg="mod">
          <ac:chgData name="Riccardo Tomesani" userId="7c4d91ee-2063-4338-a0fb-0e395af38270" providerId="ADAL" clId="{CDDADF1E-3E90-4C52-B8E0-C6EEDB99D35E}" dt="2026-02-26T15:24:29.361" v="242" actId="2711"/>
          <ac:spMkLst>
            <pc:docMk/>
            <pc:sldMk cId="265101236" sldId="274"/>
            <ac:spMk id="5" creationId="{469D43AE-96FB-8558-1A28-870F81FC7DE0}"/>
          </ac:spMkLst>
        </pc:spChg>
        <pc:spChg chg="mod">
          <ac:chgData name="Riccardo Tomesani" userId="7c4d91ee-2063-4338-a0fb-0e395af38270" providerId="ADAL" clId="{CDDADF1E-3E90-4C52-B8E0-C6EEDB99D35E}" dt="2026-02-26T10:30:15.493" v="185"/>
          <ac:spMkLst>
            <pc:docMk/>
            <pc:sldMk cId="265101236" sldId="274"/>
            <ac:spMk id="8" creationId="{24301C32-2407-F217-0795-6BA3178CD315}"/>
          </ac:spMkLst>
        </pc:spChg>
        <pc:spChg chg="mod">
          <ac:chgData name="Riccardo Tomesani" userId="7c4d91ee-2063-4338-a0fb-0e395af38270" providerId="ADAL" clId="{CDDADF1E-3E90-4C52-B8E0-C6EEDB99D35E}" dt="2026-02-26T15:24:17.169" v="241" actId="2711"/>
          <ac:spMkLst>
            <pc:docMk/>
            <pc:sldMk cId="265101236" sldId="274"/>
            <ac:spMk id="12" creationId="{61658C15-37ED-6922-CB89-CC55E400EA25}"/>
          </ac:spMkLst>
        </pc:spChg>
      </pc:sldChg>
      <pc:sldChg chg="modSp mod">
        <pc:chgData name="Riccardo Tomesani" userId="7c4d91ee-2063-4338-a0fb-0e395af38270" providerId="ADAL" clId="{CDDADF1E-3E90-4C52-B8E0-C6EEDB99D35E}" dt="2026-02-26T15:24:45.923" v="243" actId="2711"/>
        <pc:sldMkLst>
          <pc:docMk/>
          <pc:sldMk cId="4276683760" sldId="277"/>
        </pc:sldMkLst>
        <pc:spChg chg="mod">
          <ac:chgData name="Riccardo Tomesani" userId="7c4d91ee-2063-4338-a0fb-0e395af38270" providerId="ADAL" clId="{CDDADF1E-3E90-4C52-B8E0-C6EEDB99D35E}" dt="2026-02-26T10:30:30.253" v="189" actId="20577"/>
          <ac:spMkLst>
            <pc:docMk/>
            <pc:sldMk cId="4276683760" sldId="277"/>
            <ac:spMk id="4" creationId="{97AB34D3-AF56-0641-872A-543AFC000F44}"/>
          </ac:spMkLst>
        </pc:spChg>
        <pc:spChg chg="mod">
          <ac:chgData name="Riccardo Tomesani" userId="7c4d91ee-2063-4338-a0fb-0e395af38270" providerId="ADAL" clId="{CDDADF1E-3E90-4C52-B8E0-C6EEDB99D35E}" dt="2026-02-26T10:30:24.366" v="186"/>
          <ac:spMkLst>
            <pc:docMk/>
            <pc:sldMk cId="4276683760" sldId="277"/>
            <ac:spMk id="7" creationId="{7D42AA41-2B1C-6C98-5F08-6E29EC632223}"/>
          </ac:spMkLst>
        </pc:spChg>
        <pc:spChg chg="mod">
          <ac:chgData name="Riccardo Tomesani" userId="7c4d91ee-2063-4338-a0fb-0e395af38270" providerId="ADAL" clId="{CDDADF1E-3E90-4C52-B8E0-C6EEDB99D35E}" dt="2026-02-26T15:24:45.923" v="243" actId="2711"/>
          <ac:spMkLst>
            <pc:docMk/>
            <pc:sldMk cId="4276683760" sldId="277"/>
            <ac:spMk id="10" creationId="{1BEC291D-678B-9778-9C3C-9708B1D7062B}"/>
          </ac:spMkLst>
        </pc:spChg>
      </pc:sldChg>
      <pc:sldChg chg="modSp mod">
        <pc:chgData name="Riccardo Tomesani" userId="7c4d91ee-2063-4338-a0fb-0e395af38270" providerId="ADAL" clId="{CDDADF1E-3E90-4C52-B8E0-C6EEDB99D35E}" dt="2026-02-26T15:23:50.167" v="239" actId="2711"/>
        <pc:sldMkLst>
          <pc:docMk/>
          <pc:sldMk cId="2403581547" sldId="278"/>
        </pc:sldMkLst>
        <pc:spChg chg="mod">
          <ac:chgData name="Riccardo Tomesani" userId="7c4d91ee-2063-4338-a0fb-0e395af38270" providerId="ADAL" clId="{CDDADF1E-3E90-4C52-B8E0-C6EEDB99D35E}" dt="2026-02-26T15:23:25.762" v="237" actId="2711"/>
          <ac:spMkLst>
            <pc:docMk/>
            <pc:sldMk cId="2403581547" sldId="278"/>
            <ac:spMk id="5" creationId="{469D43AE-96FB-8558-1A28-870F81FC7DE0}"/>
          </ac:spMkLst>
        </pc:spChg>
        <pc:spChg chg="mod">
          <ac:chgData name="Riccardo Tomesani" userId="7c4d91ee-2063-4338-a0fb-0e395af38270" providerId="ADAL" clId="{CDDADF1E-3E90-4C52-B8E0-C6EEDB99D35E}" dt="2026-02-26T10:29:35.352" v="183"/>
          <ac:spMkLst>
            <pc:docMk/>
            <pc:sldMk cId="2403581547" sldId="278"/>
            <ac:spMk id="7" creationId="{23E944FC-032F-8C1B-E9D2-2A36CCCB32E3}"/>
          </ac:spMkLst>
        </pc:spChg>
        <pc:spChg chg="mod">
          <ac:chgData name="Riccardo Tomesani" userId="7c4d91ee-2063-4338-a0fb-0e395af38270" providerId="ADAL" clId="{CDDADF1E-3E90-4C52-B8E0-C6EEDB99D35E}" dt="2026-02-26T15:23:50.167" v="239" actId="2711"/>
          <ac:spMkLst>
            <pc:docMk/>
            <pc:sldMk cId="2403581547" sldId="278"/>
            <ac:spMk id="12" creationId="{801218EF-B08A-65CC-FE36-B6F03B9EE755}"/>
          </ac:spMkLst>
        </pc:spChg>
      </pc:sldChg>
      <pc:sldChg chg="addSp delSp modSp mod">
        <pc:chgData name="Riccardo Tomesani" userId="7c4d91ee-2063-4338-a0fb-0e395af38270" providerId="ADAL" clId="{CDDADF1E-3E90-4C52-B8E0-C6EEDB99D35E}" dt="2026-02-26T15:20:31.808" v="226" actId="2711"/>
        <pc:sldMkLst>
          <pc:docMk/>
          <pc:sldMk cId="2024768783" sldId="279"/>
        </pc:sldMkLst>
        <pc:spChg chg="del">
          <ac:chgData name="Riccardo Tomesani" userId="7c4d91ee-2063-4338-a0fb-0e395af38270" providerId="ADAL" clId="{CDDADF1E-3E90-4C52-B8E0-C6EEDB99D35E}" dt="2026-02-26T15:19:16.608" v="220" actId="478"/>
          <ac:spMkLst>
            <pc:docMk/>
            <pc:sldMk cId="2024768783" sldId="279"/>
            <ac:spMk id="3" creationId="{F1DA4C55-0062-9F6C-1C22-1C4E85173F68}"/>
          </ac:spMkLst>
        </pc:spChg>
        <pc:spChg chg="add mod">
          <ac:chgData name="Riccardo Tomesani" userId="7c4d91ee-2063-4338-a0fb-0e395af38270" providerId="ADAL" clId="{CDDADF1E-3E90-4C52-B8E0-C6EEDB99D35E}" dt="2026-02-26T15:19:29.016" v="223" actId="1076"/>
          <ac:spMkLst>
            <pc:docMk/>
            <pc:sldMk cId="2024768783" sldId="279"/>
            <ac:spMk id="5" creationId="{B6F3FB11-C235-0377-9D11-DCCDD03780B8}"/>
          </ac:spMkLst>
        </pc:spChg>
        <pc:spChg chg="mod">
          <ac:chgData name="Riccardo Tomesani" userId="7c4d91ee-2063-4338-a0fb-0e395af38270" providerId="ADAL" clId="{CDDADF1E-3E90-4C52-B8E0-C6EEDB99D35E}" dt="2026-02-26T10:25:14.864" v="86" actId="20577"/>
          <ac:spMkLst>
            <pc:docMk/>
            <pc:sldMk cId="2024768783" sldId="279"/>
            <ac:spMk id="8" creationId="{92139BF2-4F33-2991-4E29-A4265805C229}"/>
          </ac:spMkLst>
        </pc:spChg>
        <pc:spChg chg="mod">
          <ac:chgData name="Riccardo Tomesani" userId="7c4d91ee-2063-4338-a0fb-0e395af38270" providerId="ADAL" clId="{CDDADF1E-3E90-4C52-B8E0-C6EEDB99D35E}" dt="2026-02-26T15:20:31.808" v="226" actId="2711"/>
          <ac:spMkLst>
            <pc:docMk/>
            <pc:sldMk cId="2024768783" sldId="279"/>
            <ac:spMk id="13" creationId="{0B23A6C6-FB33-20CD-7E32-C6C3D4E2E72F}"/>
          </ac:spMkLst>
        </pc:spChg>
      </pc:sldChg>
      <pc:sldChg chg="delSp modSp mod">
        <pc:chgData name="Riccardo Tomesani" userId="7c4d91ee-2063-4338-a0fb-0e395af38270" providerId="ADAL" clId="{CDDADF1E-3E90-4C52-B8E0-C6EEDB99D35E}" dt="2026-02-26T15:19:58.755" v="224" actId="2711"/>
        <pc:sldMkLst>
          <pc:docMk/>
          <pc:sldMk cId="2835066014" sldId="280"/>
        </pc:sldMkLst>
        <pc:spChg chg="del mod">
          <ac:chgData name="Riccardo Tomesani" userId="7c4d91ee-2063-4338-a0fb-0e395af38270" providerId="ADAL" clId="{CDDADF1E-3E90-4C52-B8E0-C6EEDB99D35E}" dt="2026-02-26T10:19:44.318" v="39" actId="478"/>
          <ac:spMkLst>
            <pc:docMk/>
            <pc:sldMk cId="2835066014" sldId="280"/>
            <ac:spMk id="4" creationId="{30B2C946-373D-8E8D-6A7F-601A8C031F6E}"/>
          </ac:spMkLst>
        </pc:spChg>
        <pc:spChg chg="mod">
          <ac:chgData name="Riccardo Tomesani" userId="7c4d91ee-2063-4338-a0fb-0e395af38270" providerId="ADAL" clId="{CDDADF1E-3E90-4C52-B8E0-C6EEDB99D35E}" dt="2026-02-26T15:19:58.755" v="224" actId="2711"/>
          <ac:spMkLst>
            <pc:docMk/>
            <pc:sldMk cId="2835066014" sldId="280"/>
            <ac:spMk id="7" creationId="{062D13F3-6582-E520-66D0-44643E628413}"/>
          </ac:spMkLst>
        </pc:spChg>
        <pc:spChg chg="mod">
          <ac:chgData name="Riccardo Tomesani" userId="7c4d91ee-2063-4338-a0fb-0e395af38270" providerId="ADAL" clId="{CDDADF1E-3E90-4C52-B8E0-C6EEDB99D35E}" dt="2026-02-26T15:19:58.755" v="224" actId="2711"/>
          <ac:spMkLst>
            <pc:docMk/>
            <pc:sldMk cId="2835066014" sldId="280"/>
            <ac:spMk id="9" creationId="{E021F80C-4910-9B64-340B-9F44EB4CE19A}"/>
          </ac:spMkLst>
        </pc:spChg>
        <pc:spChg chg="mod">
          <ac:chgData name="Riccardo Tomesani" userId="7c4d91ee-2063-4338-a0fb-0e395af38270" providerId="ADAL" clId="{CDDADF1E-3E90-4C52-B8E0-C6EEDB99D35E}" dt="2026-02-26T15:19:58.755" v="224" actId="2711"/>
          <ac:spMkLst>
            <pc:docMk/>
            <pc:sldMk cId="2835066014" sldId="280"/>
            <ac:spMk id="10" creationId="{E631A9A2-B4BD-5D50-0AF4-E00BF5346F29}"/>
          </ac:spMkLst>
        </pc:spChg>
        <pc:spChg chg="mod">
          <ac:chgData name="Riccardo Tomesani" userId="7c4d91ee-2063-4338-a0fb-0e395af38270" providerId="ADAL" clId="{CDDADF1E-3E90-4C52-B8E0-C6EEDB99D35E}" dt="2026-02-26T15:19:58.755" v="224" actId="2711"/>
          <ac:spMkLst>
            <pc:docMk/>
            <pc:sldMk cId="2835066014" sldId="280"/>
            <ac:spMk id="11" creationId="{8B66CF73-7671-5CC7-7C6E-A030FBBFEDFA}"/>
          </ac:spMkLst>
        </pc:spChg>
        <pc:spChg chg="mod">
          <ac:chgData name="Riccardo Tomesani" userId="7c4d91ee-2063-4338-a0fb-0e395af38270" providerId="ADAL" clId="{CDDADF1E-3E90-4C52-B8E0-C6EEDB99D35E}" dt="2026-02-26T15:19:58.755" v="224" actId="2711"/>
          <ac:spMkLst>
            <pc:docMk/>
            <pc:sldMk cId="2835066014" sldId="280"/>
            <ac:spMk id="12" creationId="{835085F3-CD5E-5947-3809-5B3C014EFF46}"/>
          </ac:spMkLst>
        </pc:spChg>
        <pc:spChg chg="mod">
          <ac:chgData name="Riccardo Tomesani" userId="7c4d91ee-2063-4338-a0fb-0e395af38270" providerId="ADAL" clId="{CDDADF1E-3E90-4C52-B8E0-C6EEDB99D35E}" dt="2026-02-26T15:19:58.755" v="224" actId="2711"/>
          <ac:spMkLst>
            <pc:docMk/>
            <pc:sldMk cId="2835066014" sldId="280"/>
            <ac:spMk id="13" creationId="{CCF4E92F-BF3C-048E-A82B-D9C43D463E59}"/>
          </ac:spMkLst>
        </pc:spChg>
        <pc:spChg chg="mod">
          <ac:chgData name="Riccardo Tomesani" userId="7c4d91ee-2063-4338-a0fb-0e395af38270" providerId="ADAL" clId="{CDDADF1E-3E90-4C52-B8E0-C6EEDB99D35E}" dt="2026-02-26T15:19:58.755" v="224" actId="2711"/>
          <ac:spMkLst>
            <pc:docMk/>
            <pc:sldMk cId="2835066014" sldId="280"/>
            <ac:spMk id="14" creationId="{B78ED285-D9DA-2B3D-79DE-40333AD356BC}"/>
          </ac:spMkLst>
        </pc:spChg>
        <pc:spChg chg="mod">
          <ac:chgData name="Riccardo Tomesani" userId="7c4d91ee-2063-4338-a0fb-0e395af38270" providerId="ADAL" clId="{CDDADF1E-3E90-4C52-B8E0-C6EEDB99D35E}" dt="2026-02-26T15:19:58.755" v="224" actId="2711"/>
          <ac:spMkLst>
            <pc:docMk/>
            <pc:sldMk cId="2835066014" sldId="280"/>
            <ac:spMk id="15" creationId="{DEE5F4F8-4172-C013-497C-9758FFEA339D}"/>
          </ac:spMkLst>
        </pc:spChg>
        <pc:spChg chg="mod">
          <ac:chgData name="Riccardo Tomesani" userId="7c4d91ee-2063-4338-a0fb-0e395af38270" providerId="ADAL" clId="{CDDADF1E-3E90-4C52-B8E0-C6EEDB99D35E}" dt="2026-02-26T15:19:58.755" v="224" actId="2711"/>
          <ac:spMkLst>
            <pc:docMk/>
            <pc:sldMk cId="2835066014" sldId="280"/>
            <ac:spMk id="16" creationId="{1BC3E13B-7BCA-648B-87FD-3BA76666F828}"/>
          </ac:spMkLst>
        </pc:spChg>
        <pc:spChg chg="mod">
          <ac:chgData name="Riccardo Tomesani" userId="7c4d91ee-2063-4338-a0fb-0e395af38270" providerId="ADAL" clId="{CDDADF1E-3E90-4C52-B8E0-C6EEDB99D35E}" dt="2026-02-26T15:19:58.755" v="224" actId="2711"/>
          <ac:spMkLst>
            <pc:docMk/>
            <pc:sldMk cId="2835066014" sldId="280"/>
            <ac:spMk id="17" creationId="{13C91A63-46DF-ACD5-C667-2E7E013EC91F}"/>
          </ac:spMkLst>
        </pc:spChg>
        <pc:graphicFrameChg chg="mod modGraphic">
          <ac:chgData name="Riccardo Tomesani" userId="7c4d91ee-2063-4338-a0fb-0e395af38270" providerId="ADAL" clId="{CDDADF1E-3E90-4C52-B8E0-C6EEDB99D35E}" dt="2026-02-26T10:22:13.069" v="68" actId="20577"/>
          <ac:graphicFrameMkLst>
            <pc:docMk/>
            <pc:sldMk cId="2835066014" sldId="280"/>
            <ac:graphicFrameMk id="6" creationId="{264DCFE2-4DC8-A56B-5E93-D479EA239A2A}"/>
          </ac:graphicFrameMkLst>
        </pc:graphicFrameChg>
      </pc:sldChg>
      <pc:sldMasterChg chg="addSp delSp modSp mod modSldLayout">
        <pc:chgData name="Riccardo Tomesani" userId="7c4d91ee-2063-4338-a0fb-0e395af38270" providerId="ADAL" clId="{CDDADF1E-3E90-4C52-B8E0-C6EEDB99D35E}" dt="2026-02-26T15:25:38.501" v="247" actId="1076"/>
        <pc:sldMasterMkLst>
          <pc:docMk/>
          <pc:sldMasterMk cId="293434946" sldId="2147502150"/>
        </pc:sldMasterMkLst>
        <pc:spChg chg="add mod">
          <ac:chgData name="Riccardo Tomesani" userId="7c4d91ee-2063-4338-a0fb-0e395af38270" providerId="ADAL" clId="{CDDADF1E-3E90-4C52-B8E0-C6EEDB99D35E}" dt="2026-02-26T15:16:36.552" v="199"/>
          <ac:spMkLst>
            <pc:docMk/>
            <pc:sldMasterMk cId="293434946" sldId="2147502150"/>
            <ac:spMk id="2" creationId="{E7000ABB-3FEF-120B-A1AE-44A1DF001BEF}"/>
          </ac:spMkLst>
        </pc:spChg>
        <pc:spChg chg="del">
          <ac:chgData name="Riccardo Tomesani" userId="7c4d91ee-2063-4338-a0fb-0e395af38270" providerId="ADAL" clId="{CDDADF1E-3E90-4C52-B8E0-C6EEDB99D35E}" dt="2026-02-26T15:15:11.170" v="190" actId="478"/>
          <ac:spMkLst>
            <pc:docMk/>
            <pc:sldMasterMk cId="293434946" sldId="2147502150"/>
            <ac:spMk id="22" creationId="{7935ABE9-F92E-8C2A-8630-689E1633FD66}"/>
          </ac:spMkLst>
        </pc:spChg>
        <pc:picChg chg="add mod">
          <ac:chgData name="Riccardo Tomesani" userId="7c4d91ee-2063-4338-a0fb-0e395af38270" providerId="ADAL" clId="{CDDADF1E-3E90-4C52-B8E0-C6EEDB99D35E}" dt="2026-02-26T15:15:20.310" v="192"/>
          <ac:picMkLst>
            <pc:docMk/>
            <pc:sldMasterMk cId="293434946" sldId="2147502150"/>
            <ac:picMk id="3" creationId="{A688431F-3533-E5B9-EEBF-37FAF1660285}"/>
          </ac:picMkLst>
        </pc:picChg>
        <pc:picChg chg="del">
          <ac:chgData name="Riccardo Tomesani" userId="7c4d91ee-2063-4338-a0fb-0e395af38270" providerId="ADAL" clId="{CDDADF1E-3E90-4C52-B8E0-C6EEDB99D35E}" dt="2026-02-26T15:15:13.690" v="191" actId="478"/>
          <ac:picMkLst>
            <pc:docMk/>
            <pc:sldMasterMk cId="293434946" sldId="2147502150"/>
            <ac:picMk id="6" creationId="{956E007B-E529-8DFF-F0B9-D93A3723105C}"/>
          </ac:picMkLst>
        </pc:picChg>
        <pc:sldLayoutChg chg="addSp delSp modSp mod">
          <pc:chgData name="Riccardo Tomesani" userId="7c4d91ee-2063-4338-a0fb-0e395af38270" providerId="ADAL" clId="{CDDADF1E-3E90-4C52-B8E0-C6EEDB99D35E}" dt="2026-02-26T15:25:38.501" v="247" actId="1076"/>
          <pc:sldLayoutMkLst>
            <pc:docMk/>
            <pc:sldMasterMk cId="293434946" sldId="2147502150"/>
            <pc:sldLayoutMk cId="1958703740" sldId="2147502152"/>
          </pc:sldLayoutMkLst>
          <pc:picChg chg="add mod">
            <ac:chgData name="Riccardo Tomesani" userId="7c4d91ee-2063-4338-a0fb-0e395af38270" providerId="ADAL" clId="{CDDADF1E-3E90-4C52-B8E0-C6EEDB99D35E}" dt="2026-02-26T15:25:38.501" v="247" actId="1076"/>
            <ac:picMkLst>
              <pc:docMk/>
              <pc:sldMasterMk cId="293434946" sldId="2147502150"/>
              <pc:sldLayoutMk cId="1958703740" sldId="2147502152"/>
              <ac:picMk id="2" creationId="{4AF255DB-450C-C225-B405-FBD1689FABAB}"/>
            </ac:picMkLst>
          </pc:picChg>
          <pc:picChg chg="del">
            <ac:chgData name="Riccardo Tomesani" userId="7c4d91ee-2063-4338-a0fb-0e395af38270" providerId="ADAL" clId="{CDDADF1E-3E90-4C52-B8E0-C6EEDB99D35E}" dt="2026-02-26T15:25:29.904" v="246" actId="478"/>
            <ac:picMkLst>
              <pc:docMk/>
              <pc:sldMasterMk cId="293434946" sldId="2147502150"/>
              <pc:sldLayoutMk cId="1958703740" sldId="2147502152"/>
              <ac:picMk id="5" creationId="{DA255023-EADC-B5C4-4C6A-F2F6C96F7183}"/>
            </ac:picMkLst>
          </pc:picChg>
        </pc:sldLayoutChg>
        <pc:sldLayoutChg chg="delSp mod">
          <pc:chgData name="Riccardo Tomesani" userId="7c4d91ee-2063-4338-a0fb-0e395af38270" providerId="ADAL" clId="{CDDADF1E-3E90-4C52-B8E0-C6EEDB99D35E}" dt="2026-02-26T15:16:12.308" v="197" actId="478"/>
          <pc:sldLayoutMkLst>
            <pc:docMk/>
            <pc:sldMasterMk cId="293434946" sldId="2147502150"/>
            <pc:sldLayoutMk cId="4209115816" sldId="2147502256"/>
          </pc:sldLayoutMkLst>
          <pc:spChg chg="del">
            <ac:chgData name="Riccardo Tomesani" userId="7c4d91ee-2063-4338-a0fb-0e395af38270" providerId="ADAL" clId="{CDDADF1E-3E90-4C52-B8E0-C6EEDB99D35E}" dt="2026-02-26T15:16:12.308" v="197" actId="478"/>
            <ac:spMkLst>
              <pc:docMk/>
              <pc:sldMasterMk cId="293434946" sldId="2147502150"/>
              <pc:sldLayoutMk cId="4209115816" sldId="2147502256"/>
              <ac:spMk id="3" creationId="{2806A9E1-D8C6-7C0C-4FBB-EE55BCAF4AAC}"/>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284A4-DB00-4E4B-8607-3776DDF7454D}"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GB"/>
        </a:p>
      </dgm:t>
    </dgm:pt>
    <dgm:pt modelId="{7EEAC820-A0E3-4E8B-BD7A-CDB93BE5D938}">
      <dgm:prSet phldrT="[Text]" custT="1"/>
      <dgm:spPr>
        <a:xfrm>
          <a:off x="814903" y="419903"/>
          <a:ext cx="8999988" cy="540003"/>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chemeClr val="bg1">
                  <a:lumMod val="95000"/>
                </a:schemeClr>
              </a:solidFill>
              <a:ea typeface="+mj-ea"/>
              <a:cs typeface="+mj-cs"/>
            </a:rPr>
            <a:t>National offer/requests (</a:t>
          </a:r>
          <a:r>
            <a:rPr lang="en-GB" sz="2000" b="1" i="1" dirty="0">
              <a:solidFill>
                <a:schemeClr val="bg1">
                  <a:lumMod val="95000"/>
                </a:schemeClr>
              </a:solidFill>
              <a:ea typeface="+mj-ea"/>
              <a:cs typeface="+mj-cs"/>
            </a:rPr>
            <a:t>excel format</a:t>
          </a:r>
          <a:r>
            <a:rPr lang="en-GB" sz="2000" b="1" dirty="0">
              <a:solidFill>
                <a:schemeClr val="bg1">
                  <a:lumMod val="95000"/>
                </a:schemeClr>
              </a:solidFill>
              <a:ea typeface="+mj-ea"/>
              <a:cs typeface="+mj-cs"/>
            </a:rPr>
            <a:t>)</a:t>
          </a:r>
          <a:endParaRPr lang="en-GB" sz="2000" dirty="0">
            <a:solidFill>
              <a:schemeClr val="bg1">
                <a:lumMod val="95000"/>
              </a:schemeClr>
            </a:solidFill>
            <a:latin typeface="Calibri" panose="020F0502020204030204"/>
            <a:ea typeface="+mn-ea"/>
            <a:cs typeface="+mn-cs"/>
          </a:endParaRPr>
        </a:p>
      </dgm:t>
    </dgm:pt>
    <dgm:pt modelId="{B2EAE85E-798C-4721-948F-C239618EC91E}" type="parTrans" cxnId="{B7B1314B-BEA8-4D09-A823-FF30FD6E632B}">
      <dgm:prSet/>
      <dgm:spPr/>
      <dgm:t>
        <a:bodyPr/>
        <a:lstStyle/>
        <a:p>
          <a:endParaRPr lang="en-GB"/>
        </a:p>
      </dgm:t>
    </dgm:pt>
    <dgm:pt modelId="{4447059D-4DA4-4DBF-8D43-492BB171C51D}" type="sibTrans" cxnId="{B7B1314B-BEA8-4D09-A823-FF30FD6E632B}">
      <dgm:prSet/>
      <dgm:spPr>
        <a:xfrm>
          <a:off x="-7335807" y="-1132309"/>
          <a:ext cx="8816421" cy="8816421"/>
        </a:xfrm>
        <a:prstGeom prst="blockArc">
          <a:avLst>
            <a:gd name="adj1" fmla="val 18900000"/>
            <a:gd name="adj2" fmla="val 2700000"/>
            <a:gd name="adj3" fmla="val 245"/>
          </a:avLst>
        </a:prstGeom>
        <a:noFill/>
        <a:ln w="12700" cap="flat" cmpd="sng" algn="ctr">
          <a:solidFill>
            <a:srgbClr val="4472C4">
              <a:shade val="60000"/>
              <a:hueOff val="0"/>
              <a:satOff val="0"/>
              <a:lumOff val="0"/>
              <a:alphaOff val="0"/>
            </a:srgbClr>
          </a:solidFill>
          <a:prstDash val="solid"/>
          <a:miter lim="800000"/>
        </a:ln>
        <a:effectLst/>
      </dgm:spPr>
      <dgm:t>
        <a:bodyPr/>
        <a:lstStyle/>
        <a:p>
          <a:endParaRPr lang="en-GB"/>
        </a:p>
      </dgm:t>
    </dgm:pt>
    <dgm:pt modelId="{A63DD10B-A146-4AE7-896F-3AD8BD62DD9B}">
      <dgm:prSet phldrT="[Text]" custT="1"/>
      <dgm:spPr>
        <a:xfrm>
          <a:off x="1606335" y="3522836"/>
          <a:ext cx="8243962" cy="540003"/>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chemeClr val="bg1">
                  <a:lumMod val="95000"/>
                </a:schemeClr>
              </a:solidFill>
              <a:ea typeface="+mj-ea"/>
              <a:cs typeface="+mj-cs"/>
            </a:rPr>
            <a:t>National IST assets / national transport contracts / Host Nation Support and possible offers to other nations</a:t>
          </a:r>
          <a:endParaRPr lang="en-GB" sz="2000" dirty="0">
            <a:solidFill>
              <a:schemeClr val="bg1">
                <a:lumMod val="95000"/>
              </a:schemeClr>
            </a:solidFill>
            <a:latin typeface="Calibri" panose="020F0502020204030204"/>
            <a:ea typeface="+mn-ea"/>
            <a:cs typeface="+mn-cs"/>
          </a:endParaRPr>
        </a:p>
      </dgm:t>
    </dgm:pt>
    <dgm:pt modelId="{6986B13D-342A-446E-8958-5A3BC544882C}" type="parTrans" cxnId="{FC6F1CD9-D73B-454F-9A04-6CCD2C2ACE64}">
      <dgm:prSet/>
      <dgm:spPr/>
      <dgm:t>
        <a:bodyPr/>
        <a:lstStyle/>
        <a:p>
          <a:endParaRPr lang="en-GB"/>
        </a:p>
      </dgm:t>
    </dgm:pt>
    <dgm:pt modelId="{F4570FBD-5F68-431A-AD8A-89873DF4A748}" type="sibTrans" cxnId="{FC6F1CD9-D73B-454F-9A04-6CCD2C2ACE64}">
      <dgm:prSet/>
      <dgm:spPr/>
      <dgm:t>
        <a:bodyPr/>
        <a:lstStyle/>
        <a:p>
          <a:endParaRPr lang="en-GB"/>
        </a:p>
      </dgm:t>
    </dgm:pt>
    <dgm:pt modelId="{0D8E328A-2200-48E8-9C19-3A93DB8DD444}">
      <dgm:prSet custT="1"/>
      <dgm:spPr>
        <a:xfrm>
          <a:off x="742901" y="5591895"/>
          <a:ext cx="9143993" cy="540003"/>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2000" b="1">
              <a:solidFill>
                <a:schemeClr val="bg1">
                  <a:lumMod val="95000"/>
                </a:schemeClr>
              </a:solidFill>
              <a:ea typeface="+mj-ea"/>
              <a:cs typeface="+mj-cs"/>
            </a:rPr>
            <a:t>NMCC structure and POC details update </a:t>
          </a:r>
          <a:endParaRPr lang="en-IN" sz="2000" b="1">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gm:t>
    </dgm:pt>
    <dgm:pt modelId="{14405D9A-B19D-42E6-873F-BDD36FC9E096}" type="parTrans" cxnId="{E64EFF8F-F96B-4B49-9C1F-D04EEF883CE6}">
      <dgm:prSet/>
      <dgm:spPr/>
      <dgm:t>
        <a:bodyPr/>
        <a:lstStyle/>
        <a:p>
          <a:endParaRPr lang="en-GB"/>
        </a:p>
      </dgm:t>
    </dgm:pt>
    <dgm:pt modelId="{662429AF-BD81-4FFE-962D-A0115563F678}" type="sibTrans" cxnId="{E64EFF8F-F96B-4B49-9C1F-D04EEF883CE6}">
      <dgm:prSet/>
      <dgm:spPr/>
      <dgm:t>
        <a:bodyPr/>
        <a:lstStyle/>
        <a:p>
          <a:endParaRPr lang="en-GB"/>
        </a:p>
      </dgm:t>
    </dgm:pt>
    <dgm:pt modelId="{A51FC4C5-94DA-4E8C-875E-C1060F9D492C}">
      <dgm:prSet phldrT="[Text]" custT="1"/>
      <dgm:spPr>
        <a:xfrm>
          <a:off x="1368583" y="1454432"/>
          <a:ext cx="8460014" cy="540003"/>
        </a:xfrm>
        <a:prstGeom prst="rect">
          <a:avLst/>
        </a:prstGeom>
        <a:solidFill>
          <a:srgbClr val="4472C4">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650270" tIns="55880" rIns="55880" bIns="55880" numCol="1" spcCol="1270" anchor="ctr" anchorCtr="0"/>
        <a:lstStyle/>
        <a:p>
          <a:pPr marL="0" lvl="0" indent="0" algn="l" defTabSz="977900">
            <a:lnSpc>
              <a:spcPct val="90000"/>
            </a:lnSpc>
            <a:spcBef>
              <a:spcPct val="0"/>
            </a:spcBef>
            <a:spcAft>
              <a:spcPct val="35000"/>
            </a:spcAft>
            <a:buNone/>
          </a:pPr>
          <a:r>
            <a:rPr lang="en-GB" sz="2000" b="1" kern="1200" dirty="0">
              <a:solidFill>
                <a:schemeClr val="bg1">
                  <a:lumMod val="95000"/>
                </a:schemeClr>
              </a:solidFill>
              <a:ea typeface="+mj-ea"/>
              <a:cs typeface="+mj-cs"/>
            </a:rPr>
            <a:t>Exercises: Questionnaire exercises (</a:t>
          </a:r>
          <a:r>
            <a:rPr lang="en-GB" sz="2000" b="1" i="1" kern="1200" dirty="0">
              <a:solidFill>
                <a:schemeClr val="bg1">
                  <a:lumMod val="95000"/>
                </a:schemeClr>
              </a:solidFill>
              <a:ea typeface="+mj-ea"/>
              <a:cs typeface="+mj-cs"/>
            </a:rPr>
            <a:t>excel format</a:t>
          </a:r>
          <a:r>
            <a:rPr lang="en-GB" sz="2000" b="1" kern="1200" dirty="0">
              <a:solidFill>
                <a:schemeClr val="bg1">
                  <a:lumMod val="95000"/>
                </a:schemeClr>
              </a:solidFill>
              <a:ea typeface="+mj-ea"/>
              <a:cs typeface="+mj-cs"/>
            </a:rPr>
            <a:t>) </a:t>
          </a:r>
          <a:endParaRPr lang="en-GB" sz="2000" b="1" kern="1200" dirty="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gm:t>
    </dgm:pt>
    <dgm:pt modelId="{232E5DAB-1EE3-4988-9690-4680D399F20B}" type="parTrans" cxnId="{35D61E65-3DF2-45AD-855C-A8879C8B62C1}">
      <dgm:prSet/>
      <dgm:spPr/>
      <dgm:t>
        <a:bodyPr/>
        <a:lstStyle/>
        <a:p>
          <a:endParaRPr lang="en-GB"/>
        </a:p>
      </dgm:t>
    </dgm:pt>
    <dgm:pt modelId="{E8B03BCD-FDEB-44E4-8503-B963AF2310FB}" type="sibTrans" cxnId="{35D61E65-3DF2-45AD-855C-A8879C8B62C1}">
      <dgm:prSet/>
      <dgm:spPr/>
      <dgm:t>
        <a:bodyPr/>
        <a:lstStyle/>
        <a:p>
          <a:endParaRPr lang="en-GB"/>
        </a:p>
      </dgm:t>
    </dgm:pt>
    <dgm:pt modelId="{32D0C206-02AA-4474-AED4-78AF03EEEC97}">
      <dgm:prSet custT="1"/>
      <dgm:spPr>
        <a:xfrm>
          <a:off x="1314569" y="4557366"/>
          <a:ext cx="8568042" cy="540003"/>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chemeClr val="bg1">
                  <a:lumMod val="95000"/>
                </a:schemeClr>
              </a:solidFill>
              <a:ea typeface="+mj-ea"/>
              <a:cs typeface="+mj-cs"/>
            </a:rPr>
            <a:t>Sharing of experience from conducted IST movements/transports (LI/LL)</a:t>
          </a:r>
          <a:endParaRPr lang="en-IN" sz="2000" b="1" dirty="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gm:t>
    </dgm:pt>
    <dgm:pt modelId="{DF50EDF0-760F-418F-B687-ECE2D282E0F8}" type="parTrans" cxnId="{66A2698C-FD7E-4420-8C9B-E95958C37293}">
      <dgm:prSet/>
      <dgm:spPr/>
      <dgm:t>
        <a:bodyPr/>
        <a:lstStyle/>
        <a:p>
          <a:endParaRPr lang="en-GB"/>
        </a:p>
      </dgm:t>
    </dgm:pt>
    <dgm:pt modelId="{E0D9C5E4-9996-4568-A239-0ADB08593B39}" type="sibTrans" cxnId="{66A2698C-FD7E-4420-8C9B-E95958C37293}">
      <dgm:prSet/>
      <dgm:spPr/>
      <dgm:t>
        <a:bodyPr/>
        <a:lstStyle/>
        <a:p>
          <a:endParaRPr lang="en-GB"/>
        </a:p>
      </dgm:t>
    </dgm:pt>
    <dgm:pt modelId="{62FCD8B4-1F43-4503-9078-770104146A49}">
      <dgm:prSet phldrT="[Text]" custT="1"/>
      <dgm:spPr>
        <a:xfrm>
          <a:off x="1624330" y="2488962"/>
          <a:ext cx="8207973" cy="540003"/>
        </a:xfrm>
        <a:prstGeom prst="rect">
          <a:avLst/>
        </a:prstGeom>
        <a:solidFill>
          <a:srgbClr val="4472C4">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650270" tIns="55880" rIns="55880" bIns="55880" numCol="1" spcCol="1270" anchor="ctr" anchorCtr="0"/>
        <a:lstStyle/>
        <a:p>
          <a:pPr>
            <a:buNone/>
          </a:pPr>
          <a:r>
            <a:rPr lang="en-GB" sz="2000" b="1" dirty="0">
              <a:solidFill>
                <a:schemeClr val="bg1">
                  <a:lumMod val="95000"/>
                </a:schemeClr>
              </a:solidFill>
              <a:ea typeface="+mj-ea"/>
              <a:cs typeface="+mj-cs"/>
            </a:rPr>
            <a:t>Missions p</a:t>
          </a:r>
          <a:r>
            <a:rPr lang="en-GB" sz="2000" b="1" dirty="0">
              <a:solidFill>
                <a:schemeClr val="bg1">
                  <a:lumMod val="95000"/>
                </a:schemeClr>
              </a:solidFill>
            </a:rPr>
            <a:t>lanned sustainment transports - timetable</a:t>
          </a:r>
          <a:endParaRPr lang="en-GB" sz="2000" b="1" dirty="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gm:t>
    </dgm:pt>
    <dgm:pt modelId="{C7DFC998-5572-435C-981B-B1C80A4850CD}" type="parTrans" cxnId="{D828C6EF-3271-4CF1-91C7-6A3A964DF3A6}">
      <dgm:prSet/>
      <dgm:spPr/>
      <dgm:t>
        <a:bodyPr/>
        <a:lstStyle/>
        <a:p>
          <a:endParaRPr lang="en-GB"/>
        </a:p>
      </dgm:t>
    </dgm:pt>
    <dgm:pt modelId="{7FF220F1-4D51-4D3E-882A-68162256D399}" type="sibTrans" cxnId="{D828C6EF-3271-4CF1-91C7-6A3A964DF3A6}">
      <dgm:prSet/>
      <dgm:spPr/>
      <dgm:t>
        <a:bodyPr/>
        <a:lstStyle/>
        <a:p>
          <a:endParaRPr lang="en-GB"/>
        </a:p>
      </dgm:t>
    </dgm:pt>
    <dgm:pt modelId="{9A0359E3-CC20-4507-AAED-AD104899B1EC}">
      <dgm:prSet custT="1"/>
      <dgm:spPr>
        <a:xfrm>
          <a:off x="742901" y="5591895"/>
          <a:ext cx="9143993" cy="540003"/>
        </a:xfr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chemeClr val="bg1">
                  <a:lumMod val="95000"/>
                </a:schemeClr>
              </a:solidFill>
              <a:ea typeface="+mj-ea"/>
              <a:cs typeface="+mj-cs"/>
            </a:rPr>
            <a:t>AOB</a:t>
          </a:r>
          <a:endParaRPr lang="en-IN" sz="2000" b="1" dirty="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gm:t>
    </dgm:pt>
    <dgm:pt modelId="{269BDEAC-6FE3-479A-86D5-BEDBA5AC38A9}" type="parTrans" cxnId="{B45B4946-BB9B-451E-AAEC-99D846BD404E}">
      <dgm:prSet/>
      <dgm:spPr/>
      <dgm:t>
        <a:bodyPr/>
        <a:lstStyle/>
        <a:p>
          <a:endParaRPr lang="en-GB"/>
        </a:p>
      </dgm:t>
    </dgm:pt>
    <dgm:pt modelId="{724C565F-4FF7-4B8A-94E0-F5A51CAF823C}" type="sibTrans" cxnId="{B45B4946-BB9B-451E-AAEC-99D846BD404E}">
      <dgm:prSet/>
      <dgm:spPr/>
      <dgm:t>
        <a:bodyPr/>
        <a:lstStyle/>
        <a:p>
          <a:endParaRPr lang="en-GB"/>
        </a:p>
      </dgm:t>
    </dgm:pt>
    <dgm:pt modelId="{98582D1C-F9BA-40C7-9497-12213620C1B3}" type="pres">
      <dgm:prSet presAssocID="{657284A4-DB00-4E4B-8607-3776DDF7454D}" presName="Name0" presStyleCnt="0">
        <dgm:presLayoutVars>
          <dgm:chMax val="7"/>
          <dgm:chPref val="7"/>
          <dgm:dir/>
        </dgm:presLayoutVars>
      </dgm:prSet>
      <dgm:spPr/>
    </dgm:pt>
    <dgm:pt modelId="{4241C100-A779-4777-929A-D284D8F4EFC9}" type="pres">
      <dgm:prSet presAssocID="{657284A4-DB00-4E4B-8607-3776DDF7454D}" presName="Name1" presStyleCnt="0"/>
      <dgm:spPr/>
    </dgm:pt>
    <dgm:pt modelId="{1F36F506-8129-4693-BFA9-944B86877635}" type="pres">
      <dgm:prSet presAssocID="{657284A4-DB00-4E4B-8607-3776DDF7454D}" presName="cycle" presStyleCnt="0"/>
      <dgm:spPr/>
    </dgm:pt>
    <dgm:pt modelId="{8B7B645C-FF33-46F1-9197-B4891C035269}" type="pres">
      <dgm:prSet presAssocID="{657284A4-DB00-4E4B-8607-3776DDF7454D}" presName="srcNode" presStyleLbl="node1" presStyleIdx="0" presStyleCnt="7"/>
      <dgm:spPr/>
    </dgm:pt>
    <dgm:pt modelId="{2C53DEAD-A3BE-4065-9E08-43A8972AEDE1}" type="pres">
      <dgm:prSet presAssocID="{657284A4-DB00-4E4B-8607-3776DDF7454D}" presName="conn" presStyleLbl="parChTrans1D2" presStyleIdx="0" presStyleCnt="1"/>
      <dgm:spPr/>
    </dgm:pt>
    <dgm:pt modelId="{569652B9-471F-42C9-BF7E-9D03BF7EE7EB}" type="pres">
      <dgm:prSet presAssocID="{657284A4-DB00-4E4B-8607-3776DDF7454D}" presName="extraNode" presStyleLbl="node1" presStyleIdx="0" presStyleCnt="7"/>
      <dgm:spPr/>
    </dgm:pt>
    <dgm:pt modelId="{3B800385-06AD-40D6-AC55-943D83D14C77}" type="pres">
      <dgm:prSet presAssocID="{657284A4-DB00-4E4B-8607-3776DDF7454D}" presName="dstNode" presStyleLbl="node1" presStyleIdx="0" presStyleCnt="7"/>
      <dgm:spPr/>
    </dgm:pt>
    <dgm:pt modelId="{1591CDE3-DCC0-42A1-8E42-75D8E37B22AF}" type="pres">
      <dgm:prSet presAssocID="{7EEAC820-A0E3-4E8B-BD7A-CDB93BE5D938}" presName="text_1" presStyleLbl="node1" presStyleIdx="0" presStyleCnt="7" custScaleX="92475" custScaleY="96737">
        <dgm:presLayoutVars>
          <dgm:bulletEnabled val="1"/>
        </dgm:presLayoutVars>
      </dgm:prSet>
      <dgm:spPr/>
    </dgm:pt>
    <dgm:pt modelId="{D72D3271-4204-45E9-B305-097DFD4B4815}" type="pres">
      <dgm:prSet presAssocID="{7EEAC820-A0E3-4E8B-BD7A-CDB93BE5D938}" presName="accent_1" presStyleCnt="0"/>
      <dgm:spPr/>
    </dgm:pt>
    <dgm:pt modelId="{CEDD183F-E6A3-4594-8BC3-B787BA7B567F}" type="pres">
      <dgm:prSet presAssocID="{7EEAC820-A0E3-4E8B-BD7A-CDB93BE5D938}" presName="accentRepeatNode" presStyleLbl="solidFgAcc1" presStyleIdx="0" presStyleCnt="7" custScaleX="83506" custScaleY="83506"/>
      <dgm:spPr>
        <a:xfrm>
          <a:off x="236536" y="329903"/>
          <a:ext cx="720003" cy="720003"/>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8BB70793-65C1-497B-9AB8-486F4BC7D4F6}" type="pres">
      <dgm:prSet presAssocID="{A51FC4C5-94DA-4E8C-875E-C1060F9D492C}" presName="text_2" presStyleLbl="node1" presStyleIdx="1" presStyleCnt="7" custScaleX="92077" custScaleY="90691">
        <dgm:presLayoutVars>
          <dgm:bulletEnabled val="1"/>
        </dgm:presLayoutVars>
      </dgm:prSet>
      <dgm:spPr>
        <a:xfrm>
          <a:off x="1201467" y="1637819"/>
          <a:ext cx="8758608" cy="819237"/>
        </a:xfrm>
        <a:prstGeom prst="rect">
          <a:avLst/>
        </a:prstGeom>
      </dgm:spPr>
    </dgm:pt>
    <dgm:pt modelId="{365ECF02-DE63-4C91-B611-3C46D9EF4AB6}" type="pres">
      <dgm:prSet presAssocID="{A51FC4C5-94DA-4E8C-875E-C1060F9D492C}" presName="accent_2" presStyleCnt="0"/>
      <dgm:spPr/>
    </dgm:pt>
    <dgm:pt modelId="{728407E1-89F9-40E9-AEDA-7ECC353B438C}" type="pres">
      <dgm:prSet presAssocID="{A51FC4C5-94DA-4E8C-875E-C1060F9D492C}" presName="accentRepeatNode" presStyleLbl="solidFgAcc1" presStyleIdx="1" presStyleCnt="7" custScaleX="83506" custScaleY="83506"/>
      <dgm:spPr>
        <a:xfrm>
          <a:off x="803922" y="1364432"/>
          <a:ext cx="720003" cy="720003"/>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8AA03DBC-01E1-4F0E-BBD0-AF62788E0D93}" type="pres">
      <dgm:prSet presAssocID="{62FCD8B4-1F43-4503-9078-770104146A49}" presName="text_3" presStyleLbl="node1" presStyleIdx="2" presStyleCnt="7" custScaleX="92026" custScaleY="90691">
        <dgm:presLayoutVars>
          <dgm:bulletEnabled val="1"/>
        </dgm:presLayoutVars>
      </dgm:prSet>
      <dgm:spPr>
        <a:prstGeom prst="rect">
          <a:avLst/>
        </a:prstGeom>
      </dgm:spPr>
    </dgm:pt>
    <dgm:pt modelId="{2D4A7B16-2483-4D16-A659-F05FCE9AF277}" type="pres">
      <dgm:prSet presAssocID="{62FCD8B4-1F43-4503-9078-770104146A49}" presName="accent_3" presStyleCnt="0"/>
      <dgm:spPr/>
    </dgm:pt>
    <dgm:pt modelId="{32F114AD-0203-4242-A2E5-ACB77E425F76}" type="pres">
      <dgm:prSet presAssocID="{62FCD8B4-1F43-4503-9078-770104146A49}" presName="accentRepeatNode" presStyleLbl="solidFgAcc1" presStyleIdx="2" presStyleCnt="7" custScaleX="83506" custScaleY="83506"/>
      <dgm:spPr>
        <a:xfrm>
          <a:off x="1063373" y="2398962"/>
          <a:ext cx="720003" cy="720003"/>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31BDD2E8-C57A-47D7-8AEB-3FA60DC0B8F7}" type="pres">
      <dgm:prSet presAssocID="{A63DD10B-A146-4AE7-896F-3AD8BD62DD9B}" presName="text_4" presStyleLbl="node1" presStyleIdx="3" presStyleCnt="7" custScaleX="92429" custScaleY="114588">
        <dgm:presLayoutVars>
          <dgm:bulletEnabled val="1"/>
        </dgm:presLayoutVars>
      </dgm:prSet>
      <dgm:spPr/>
    </dgm:pt>
    <dgm:pt modelId="{6CA50F97-7920-4C2E-B7F5-978F71C8AFA6}" type="pres">
      <dgm:prSet presAssocID="{A63DD10B-A146-4AE7-896F-3AD8BD62DD9B}" presName="accent_4" presStyleCnt="0"/>
      <dgm:spPr/>
    </dgm:pt>
    <dgm:pt modelId="{D4664B4D-0689-4508-AF36-F8AF7669BC4B}" type="pres">
      <dgm:prSet presAssocID="{A63DD10B-A146-4AE7-896F-3AD8BD62DD9B}" presName="accentRepeatNode" presStyleLbl="solidFgAcc1" presStyleIdx="3" presStyleCnt="7" custScaleX="83506" custScaleY="83506"/>
      <dgm:spPr>
        <a:xfrm>
          <a:off x="1063373" y="3432836"/>
          <a:ext cx="720003" cy="720003"/>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59255E23-0628-490C-B718-9FDFD19602D7}" type="pres">
      <dgm:prSet presAssocID="{32D0C206-02AA-4474-AED4-78AF03EEEC97}" presName="text_5" presStyleLbl="node1" presStyleIdx="4" presStyleCnt="7" custScaleX="93252" custScaleY="116827">
        <dgm:presLayoutVars>
          <dgm:bulletEnabled val="1"/>
        </dgm:presLayoutVars>
      </dgm:prSet>
      <dgm:spPr/>
    </dgm:pt>
    <dgm:pt modelId="{882F1E59-EF63-4CCD-87A9-694D961473CE}" type="pres">
      <dgm:prSet presAssocID="{32D0C206-02AA-4474-AED4-78AF03EEEC97}" presName="accent_5" presStyleCnt="0"/>
      <dgm:spPr/>
    </dgm:pt>
    <dgm:pt modelId="{4C594F47-CEDD-42A9-8727-CBEDCCE6E4C2}" type="pres">
      <dgm:prSet presAssocID="{32D0C206-02AA-4474-AED4-78AF03EEEC97}" presName="accentRepeatNode" presStyleLbl="solidFgAcc1" presStyleIdx="4" presStyleCnt="7" custScaleX="83506" custScaleY="83506"/>
      <dgm:spPr>
        <a:xfrm>
          <a:off x="803922" y="4467366"/>
          <a:ext cx="720003" cy="720003"/>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A4E789E5-9477-4252-BFC4-7E4FE50C935C}" type="pres">
      <dgm:prSet presAssocID="{0D8E328A-2200-48E8-9C19-3A93DB8DD444}" presName="text_6" presStyleLbl="node1" presStyleIdx="5" presStyleCnt="7" custScaleX="93537" custScaleY="90691">
        <dgm:presLayoutVars>
          <dgm:bulletEnabled val="1"/>
        </dgm:presLayoutVars>
      </dgm:prSet>
      <dgm:spPr/>
    </dgm:pt>
    <dgm:pt modelId="{9EB64A45-02D0-4064-9FE9-D771F949965A}" type="pres">
      <dgm:prSet presAssocID="{0D8E328A-2200-48E8-9C19-3A93DB8DD444}" presName="accent_6" presStyleCnt="0"/>
      <dgm:spPr/>
    </dgm:pt>
    <dgm:pt modelId="{6517C2AC-5503-4BC6-B8A2-AD0794BAA00B}" type="pres">
      <dgm:prSet presAssocID="{0D8E328A-2200-48E8-9C19-3A93DB8DD444}" presName="accentRepeatNode" presStyleLbl="solidFgAcc1" presStyleIdx="5" presStyleCnt="7" custScaleX="83506" custScaleY="83506"/>
      <dgm:spPr>
        <a:xfrm>
          <a:off x="236536" y="5501895"/>
          <a:ext cx="720003" cy="720003"/>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1BA9DD4D-6D76-4F0A-9468-6EA456512BE6}" type="pres">
      <dgm:prSet presAssocID="{9A0359E3-CC20-4507-AAED-AD104899B1EC}" presName="text_7" presStyleLbl="node1" presStyleIdx="6" presStyleCnt="7" custScaleX="93537" custScaleY="90691">
        <dgm:presLayoutVars>
          <dgm:bulletEnabled val="1"/>
        </dgm:presLayoutVars>
      </dgm:prSet>
      <dgm:spPr>
        <a:prstGeom prst="rect">
          <a:avLst/>
        </a:prstGeom>
      </dgm:spPr>
    </dgm:pt>
    <dgm:pt modelId="{6C6F6273-D028-4A8E-B957-841B55B14BB2}" type="pres">
      <dgm:prSet presAssocID="{9A0359E3-CC20-4507-AAED-AD104899B1EC}" presName="accent_7" presStyleCnt="0"/>
      <dgm:spPr/>
    </dgm:pt>
    <dgm:pt modelId="{927FFB80-5264-4E9C-B4FE-FF5C3E18DC9B}" type="pres">
      <dgm:prSet presAssocID="{9A0359E3-CC20-4507-AAED-AD104899B1EC}" presName="accentRepeatNode" presStyleLbl="solidFgAcc1" presStyleIdx="6" presStyleCnt="7" custScaleX="58702" custScaleY="77982"/>
      <dgm:spPr/>
    </dgm:pt>
  </dgm:ptLst>
  <dgm:cxnLst>
    <dgm:cxn modelId="{F5857F0A-998D-476A-A8BC-DC55D813153D}" type="presOf" srcId="{62FCD8B4-1F43-4503-9078-770104146A49}" destId="{8AA03DBC-01E1-4F0E-BBD0-AF62788E0D93}" srcOrd="0" destOrd="0" presId="urn:microsoft.com/office/officeart/2008/layout/VerticalCurvedList"/>
    <dgm:cxn modelId="{137DBE26-E017-450C-A080-4BE52FC8782F}" type="presOf" srcId="{0D8E328A-2200-48E8-9C19-3A93DB8DD444}" destId="{A4E789E5-9477-4252-BFC4-7E4FE50C935C}" srcOrd="0" destOrd="0" presId="urn:microsoft.com/office/officeart/2008/layout/VerticalCurvedList"/>
    <dgm:cxn modelId="{35D61E65-3DF2-45AD-855C-A8879C8B62C1}" srcId="{657284A4-DB00-4E4B-8607-3776DDF7454D}" destId="{A51FC4C5-94DA-4E8C-875E-C1060F9D492C}" srcOrd="1" destOrd="0" parTransId="{232E5DAB-1EE3-4988-9690-4680D399F20B}" sibTransId="{E8B03BCD-FDEB-44E4-8503-B963AF2310FB}"/>
    <dgm:cxn modelId="{B45B4946-BB9B-451E-AAEC-99D846BD404E}" srcId="{657284A4-DB00-4E4B-8607-3776DDF7454D}" destId="{9A0359E3-CC20-4507-AAED-AD104899B1EC}" srcOrd="6" destOrd="0" parTransId="{269BDEAC-6FE3-479A-86D5-BEDBA5AC38A9}" sibTransId="{724C565F-4FF7-4B8A-94E0-F5A51CAF823C}"/>
    <dgm:cxn modelId="{1A6E2F47-8C1E-4F23-BE7A-A74D3232B502}" type="presOf" srcId="{A51FC4C5-94DA-4E8C-875E-C1060F9D492C}" destId="{8BB70793-65C1-497B-9AB8-486F4BC7D4F6}" srcOrd="0" destOrd="0" presId="urn:microsoft.com/office/officeart/2008/layout/VerticalCurvedList"/>
    <dgm:cxn modelId="{B7B1314B-BEA8-4D09-A823-FF30FD6E632B}" srcId="{657284A4-DB00-4E4B-8607-3776DDF7454D}" destId="{7EEAC820-A0E3-4E8B-BD7A-CDB93BE5D938}" srcOrd="0" destOrd="0" parTransId="{B2EAE85E-798C-4721-948F-C239618EC91E}" sibTransId="{4447059D-4DA4-4DBF-8D43-492BB171C51D}"/>
    <dgm:cxn modelId="{1368936E-9AE6-43CD-881C-552BA7972DA4}" type="presOf" srcId="{A63DD10B-A146-4AE7-896F-3AD8BD62DD9B}" destId="{31BDD2E8-C57A-47D7-8AEB-3FA60DC0B8F7}" srcOrd="0" destOrd="0" presId="urn:microsoft.com/office/officeart/2008/layout/VerticalCurvedList"/>
    <dgm:cxn modelId="{332AE487-6DEB-4A1A-B230-DBE58F034D91}" type="presOf" srcId="{7EEAC820-A0E3-4E8B-BD7A-CDB93BE5D938}" destId="{1591CDE3-DCC0-42A1-8E42-75D8E37B22AF}" srcOrd="0" destOrd="0" presId="urn:microsoft.com/office/officeart/2008/layout/VerticalCurvedList"/>
    <dgm:cxn modelId="{66A2698C-FD7E-4420-8C9B-E95958C37293}" srcId="{657284A4-DB00-4E4B-8607-3776DDF7454D}" destId="{32D0C206-02AA-4474-AED4-78AF03EEEC97}" srcOrd="4" destOrd="0" parTransId="{DF50EDF0-760F-418F-B687-ECE2D282E0F8}" sibTransId="{E0D9C5E4-9996-4568-A239-0ADB08593B39}"/>
    <dgm:cxn modelId="{E64EFF8F-F96B-4B49-9C1F-D04EEF883CE6}" srcId="{657284A4-DB00-4E4B-8607-3776DDF7454D}" destId="{0D8E328A-2200-48E8-9C19-3A93DB8DD444}" srcOrd="5" destOrd="0" parTransId="{14405D9A-B19D-42E6-873F-BDD36FC9E096}" sibTransId="{662429AF-BD81-4FFE-962D-A0115563F678}"/>
    <dgm:cxn modelId="{CDC0F3B9-C1AD-41A3-A75E-248684E7CB37}" type="presOf" srcId="{32D0C206-02AA-4474-AED4-78AF03EEEC97}" destId="{59255E23-0628-490C-B718-9FDFD19602D7}" srcOrd="0" destOrd="0" presId="urn:microsoft.com/office/officeart/2008/layout/VerticalCurvedList"/>
    <dgm:cxn modelId="{765248CD-947C-466E-A4ED-FE53CC151063}" type="presOf" srcId="{657284A4-DB00-4E4B-8607-3776DDF7454D}" destId="{98582D1C-F9BA-40C7-9497-12213620C1B3}" srcOrd="0" destOrd="0" presId="urn:microsoft.com/office/officeart/2008/layout/VerticalCurvedList"/>
    <dgm:cxn modelId="{FC6F1CD9-D73B-454F-9A04-6CCD2C2ACE64}" srcId="{657284A4-DB00-4E4B-8607-3776DDF7454D}" destId="{A63DD10B-A146-4AE7-896F-3AD8BD62DD9B}" srcOrd="3" destOrd="0" parTransId="{6986B13D-342A-446E-8958-5A3BC544882C}" sibTransId="{F4570FBD-5F68-431A-AD8A-89873DF4A748}"/>
    <dgm:cxn modelId="{B93539DB-0DA0-4B98-B439-53426B099304}" type="presOf" srcId="{4447059D-4DA4-4DBF-8D43-492BB171C51D}" destId="{2C53DEAD-A3BE-4065-9E08-43A8972AEDE1}" srcOrd="0" destOrd="0" presId="urn:microsoft.com/office/officeart/2008/layout/VerticalCurvedList"/>
    <dgm:cxn modelId="{D828C6EF-3271-4CF1-91C7-6A3A964DF3A6}" srcId="{657284A4-DB00-4E4B-8607-3776DDF7454D}" destId="{62FCD8B4-1F43-4503-9078-770104146A49}" srcOrd="2" destOrd="0" parTransId="{C7DFC998-5572-435C-981B-B1C80A4850CD}" sibTransId="{7FF220F1-4D51-4D3E-882A-68162256D399}"/>
    <dgm:cxn modelId="{99F325FD-D11E-45BB-A715-364FFF99BCBA}" type="presOf" srcId="{9A0359E3-CC20-4507-AAED-AD104899B1EC}" destId="{1BA9DD4D-6D76-4F0A-9468-6EA456512BE6}" srcOrd="0" destOrd="0" presId="urn:microsoft.com/office/officeart/2008/layout/VerticalCurvedList"/>
    <dgm:cxn modelId="{F408E321-FB78-43DF-A0AA-F03162846C3D}" type="presParOf" srcId="{98582D1C-F9BA-40C7-9497-12213620C1B3}" destId="{4241C100-A779-4777-929A-D284D8F4EFC9}" srcOrd="0" destOrd="0" presId="urn:microsoft.com/office/officeart/2008/layout/VerticalCurvedList"/>
    <dgm:cxn modelId="{EDD1FE59-1EA1-41DF-8277-AE605747C925}" type="presParOf" srcId="{4241C100-A779-4777-929A-D284D8F4EFC9}" destId="{1F36F506-8129-4693-BFA9-944B86877635}" srcOrd="0" destOrd="0" presId="urn:microsoft.com/office/officeart/2008/layout/VerticalCurvedList"/>
    <dgm:cxn modelId="{C116F25F-876C-4E9A-94A0-65593133E72A}" type="presParOf" srcId="{1F36F506-8129-4693-BFA9-944B86877635}" destId="{8B7B645C-FF33-46F1-9197-B4891C035269}" srcOrd="0" destOrd="0" presId="urn:microsoft.com/office/officeart/2008/layout/VerticalCurvedList"/>
    <dgm:cxn modelId="{AF9D62B0-1B62-404E-9A6F-6CC5596FBDA7}" type="presParOf" srcId="{1F36F506-8129-4693-BFA9-944B86877635}" destId="{2C53DEAD-A3BE-4065-9E08-43A8972AEDE1}" srcOrd="1" destOrd="0" presId="urn:microsoft.com/office/officeart/2008/layout/VerticalCurvedList"/>
    <dgm:cxn modelId="{D3782D35-5811-4593-9BDF-821BFEAE8681}" type="presParOf" srcId="{1F36F506-8129-4693-BFA9-944B86877635}" destId="{569652B9-471F-42C9-BF7E-9D03BF7EE7EB}" srcOrd="2" destOrd="0" presId="urn:microsoft.com/office/officeart/2008/layout/VerticalCurvedList"/>
    <dgm:cxn modelId="{CE5AA549-9890-48AD-A7B6-CCC4A658671D}" type="presParOf" srcId="{1F36F506-8129-4693-BFA9-944B86877635}" destId="{3B800385-06AD-40D6-AC55-943D83D14C77}" srcOrd="3" destOrd="0" presId="urn:microsoft.com/office/officeart/2008/layout/VerticalCurvedList"/>
    <dgm:cxn modelId="{1513C4A4-EA1A-4C86-9FDB-06509A70E269}" type="presParOf" srcId="{4241C100-A779-4777-929A-D284D8F4EFC9}" destId="{1591CDE3-DCC0-42A1-8E42-75D8E37B22AF}" srcOrd="1" destOrd="0" presId="urn:microsoft.com/office/officeart/2008/layout/VerticalCurvedList"/>
    <dgm:cxn modelId="{922C4C46-F034-4721-973F-046661710E22}" type="presParOf" srcId="{4241C100-A779-4777-929A-D284D8F4EFC9}" destId="{D72D3271-4204-45E9-B305-097DFD4B4815}" srcOrd="2" destOrd="0" presId="urn:microsoft.com/office/officeart/2008/layout/VerticalCurvedList"/>
    <dgm:cxn modelId="{C247FC08-C046-41D2-AF42-EBEDABC5835D}" type="presParOf" srcId="{D72D3271-4204-45E9-B305-097DFD4B4815}" destId="{CEDD183F-E6A3-4594-8BC3-B787BA7B567F}" srcOrd="0" destOrd="0" presId="urn:microsoft.com/office/officeart/2008/layout/VerticalCurvedList"/>
    <dgm:cxn modelId="{9EB4C95A-84AC-433B-A539-F815088B85E8}" type="presParOf" srcId="{4241C100-A779-4777-929A-D284D8F4EFC9}" destId="{8BB70793-65C1-497B-9AB8-486F4BC7D4F6}" srcOrd="3" destOrd="0" presId="urn:microsoft.com/office/officeart/2008/layout/VerticalCurvedList"/>
    <dgm:cxn modelId="{2927E8AD-5042-42B7-8AF3-65683D338DA6}" type="presParOf" srcId="{4241C100-A779-4777-929A-D284D8F4EFC9}" destId="{365ECF02-DE63-4C91-B611-3C46D9EF4AB6}" srcOrd="4" destOrd="0" presId="urn:microsoft.com/office/officeart/2008/layout/VerticalCurvedList"/>
    <dgm:cxn modelId="{3B69C5F3-FA88-4757-BD2D-8829926DA191}" type="presParOf" srcId="{365ECF02-DE63-4C91-B611-3C46D9EF4AB6}" destId="{728407E1-89F9-40E9-AEDA-7ECC353B438C}" srcOrd="0" destOrd="0" presId="urn:microsoft.com/office/officeart/2008/layout/VerticalCurvedList"/>
    <dgm:cxn modelId="{F65A8E77-5692-46F7-915C-AC258DB7317E}" type="presParOf" srcId="{4241C100-A779-4777-929A-D284D8F4EFC9}" destId="{8AA03DBC-01E1-4F0E-BBD0-AF62788E0D93}" srcOrd="5" destOrd="0" presId="urn:microsoft.com/office/officeart/2008/layout/VerticalCurvedList"/>
    <dgm:cxn modelId="{52B14033-E0B4-4495-A12D-A190E5E4CFD0}" type="presParOf" srcId="{4241C100-A779-4777-929A-D284D8F4EFC9}" destId="{2D4A7B16-2483-4D16-A659-F05FCE9AF277}" srcOrd="6" destOrd="0" presId="urn:microsoft.com/office/officeart/2008/layout/VerticalCurvedList"/>
    <dgm:cxn modelId="{505409C8-0F1C-4CCA-B621-2D40621BF0EA}" type="presParOf" srcId="{2D4A7B16-2483-4D16-A659-F05FCE9AF277}" destId="{32F114AD-0203-4242-A2E5-ACB77E425F76}" srcOrd="0" destOrd="0" presId="urn:microsoft.com/office/officeart/2008/layout/VerticalCurvedList"/>
    <dgm:cxn modelId="{A05317C4-B10A-492C-88E8-A6D90273BC3C}" type="presParOf" srcId="{4241C100-A779-4777-929A-D284D8F4EFC9}" destId="{31BDD2E8-C57A-47D7-8AEB-3FA60DC0B8F7}" srcOrd="7" destOrd="0" presId="urn:microsoft.com/office/officeart/2008/layout/VerticalCurvedList"/>
    <dgm:cxn modelId="{55B823DF-9683-4AA5-B0C4-D2862557D401}" type="presParOf" srcId="{4241C100-A779-4777-929A-D284D8F4EFC9}" destId="{6CA50F97-7920-4C2E-B7F5-978F71C8AFA6}" srcOrd="8" destOrd="0" presId="urn:microsoft.com/office/officeart/2008/layout/VerticalCurvedList"/>
    <dgm:cxn modelId="{14FCD170-6CA4-4AD8-82B4-90AE17E79434}" type="presParOf" srcId="{6CA50F97-7920-4C2E-B7F5-978F71C8AFA6}" destId="{D4664B4D-0689-4508-AF36-F8AF7669BC4B}" srcOrd="0" destOrd="0" presId="urn:microsoft.com/office/officeart/2008/layout/VerticalCurvedList"/>
    <dgm:cxn modelId="{742EDABB-6AFF-4823-A8BE-BA2BEEAFAEE6}" type="presParOf" srcId="{4241C100-A779-4777-929A-D284D8F4EFC9}" destId="{59255E23-0628-490C-B718-9FDFD19602D7}" srcOrd="9" destOrd="0" presId="urn:microsoft.com/office/officeart/2008/layout/VerticalCurvedList"/>
    <dgm:cxn modelId="{FDD80ABA-F9E7-40AA-99ED-AD6BDA4C1EB7}" type="presParOf" srcId="{4241C100-A779-4777-929A-D284D8F4EFC9}" destId="{882F1E59-EF63-4CCD-87A9-694D961473CE}" srcOrd="10" destOrd="0" presId="urn:microsoft.com/office/officeart/2008/layout/VerticalCurvedList"/>
    <dgm:cxn modelId="{86386BC4-83EB-4692-8E66-991812D5AB16}" type="presParOf" srcId="{882F1E59-EF63-4CCD-87A9-694D961473CE}" destId="{4C594F47-CEDD-42A9-8727-CBEDCCE6E4C2}" srcOrd="0" destOrd="0" presId="urn:microsoft.com/office/officeart/2008/layout/VerticalCurvedList"/>
    <dgm:cxn modelId="{B6644E17-40BF-4BBF-A65F-C7E54669864B}" type="presParOf" srcId="{4241C100-A779-4777-929A-D284D8F4EFC9}" destId="{A4E789E5-9477-4252-BFC4-7E4FE50C935C}" srcOrd="11" destOrd="0" presId="urn:microsoft.com/office/officeart/2008/layout/VerticalCurvedList"/>
    <dgm:cxn modelId="{45929325-B6C1-4A5F-8F5D-BE521DF600FE}" type="presParOf" srcId="{4241C100-A779-4777-929A-D284D8F4EFC9}" destId="{9EB64A45-02D0-4064-9FE9-D771F949965A}" srcOrd="12" destOrd="0" presId="urn:microsoft.com/office/officeart/2008/layout/VerticalCurvedList"/>
    <dgm:cxn modelId="{CE04152F-BB36-455A-800B-6833D72647F1}" type="presParOf" srcId="{9EB64A45-02D0-4064-9FE9-D771F949965A}" destId="{6517C2AC-5503-4BC6-B8A2-AD0794BAA00B}" srcOrd="0" destOrd="0" presId="urn:microsoft.com/office/officeart/2008/layout/VerticalCurvedList"/>
    <dgm:cxn modelId="{6159E0A5-B8E9-4EE4-90D5-5603AC34DE27}" type="presParOf" srcId="{4241C100-A779-4777-929A-D284D8F4EFC9}" destId="{1BA9DD4D-6D76-4F0A-9468-6EA456512BE6}" srcOrd="13" destOrd="0" presId="urn:microsoft.com/office/officeart/2008/layout/VerticalCurvedList"/>
    <dgm:cxn modelId="{BC510FFC-90C4-4A40-B217-86A2964A64C0}" type="presParOf" srcId="{4241C100-A779-4777-929A-D284D8F4EFC9}" destId="{6C6F6273-D028-4A8E-B957-841B55B14BB2}" srcOrd="14" destOrd="0" presId="urn:microsoft.com/office/officeart/2008/layout/VerticalCurvedList"/>
    <dgm:cxn modelId="{E68E200B-44DA-4299-9CA8-9D6D714E4086}" type="presParOf" srcId="{6C6F6273-D028-4A8E-B957-841B55B14BB2}" destId="{927FFB80-5264-4E9C-B4FE-FF5C3E18DC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3DEAD-A3BE-4065-9E08-43A8972AEDE1}">
      <dsp:nvSpPr>
        <dsp:cNvPr id="0" name=""/>
        <dsp:cNvSpPr/>
      </dsp:nvSpPr>
      <dsp:spPr>
        <a:xfrm>
          <a:off x="-7264084" y="-1132309"/>
          <a:ext cx="8816421" cy="8816421"/>
        </a:xfrm>
        <a:prstGeom prst="blockArc">
          <a:avLst>
            <a:gd name="adj1" fmla="val 18900000"/>
            <a:gd name="adj2" fmla="val 2700000"/>
            <a:gd name="adj3" fmla="val 245"/>
          </a:avLst>
        </a:pr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591CDE3-DCC0-42A1-8E42-75D8E37B22AF}">
      <dsp:nvSpPr>
        <dsp:cNvPr id="0" name=""/>
        <dsp:cNvSpPr/>
      </dsp:nvSpPr>
      <dsp:spPr>
        <a:xfrm>
          <a:off x="955220" y="307559"/>
          <a:ext cx="8792041" cy="575998"/>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621"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lumMod val="95000"/>
                </a:schemeClr>
              </a:solidFill>
              <a:ea typeface="+mj-ea"/>
              <a:cs typeface="+mj-cs"/>
            </a:rPr>
            <a:t>National offer/requests (</a:t>
          </a:r>
          <a:r>
            <a:rPr lang="en-GB" sz="2000" b="1" i="1" kern="1200" dirty="0">
              <a:solidFill>
                <a:schemeClr val="bg1">
                  <a:lumMod val="95000"/>
                </a:schemeClr>
              </a:solidFill>
              <a:ea typeface="+mj-ea"/>
              <a:cs typeface="+mj-cs"/>
            </a:rPr>
            <a:t>excel format</a:t>
          </a:r>
          <a:r>
            <a:rPr lang="en-GB" sz="2000" b="1" kern="1200" dirty="0">
              <a:solidFill>
                <a:schemeClr val="bg1">
                  <a:lumMod val="95000"/>
                </a:schemeClr>
              </a:solidFill>
              <a:ea typeface="+mj-ea"/>
              <a:cs typeface="+mj-cs"/>
            </a:rPr>
            <a:t>)</a:t>
          </a:r>
          <a:endParaRPr lang="en-GB" sz="2000" kern="1200" dirty="0">
            <a:solidFill>
              <a:schemeClr val="bg1">
                <a:lumMod val="95000"/>
              </a:schemeClr>
            </a:solidFill>
            <a:latin typeface="Calibri" panose="020F0502020204030204"/>
            <a:ea typeface="+mn-ea"/>
            <a:cs typeface="+mn-cs"/>
          </a:endParaRPr>
        </a:p>
      </dsp:txBody>
      <dsp:txXfrm>
        <a:off x="955220" y="307559"/>
        <a:ext cx="8792041" cy="575998"/>
      </dsp:txXfrm>
    </dsp:sp>
    <dsp:sp modelId="{CEDD183F-E6A3-4594-8BC3-B787BA7B567F}">
      <dsp:nvSpPr>
        <dsp:cNvPr id="0" name=""/>
        <dsp:cNvSpPr/>
      </dsp:nvSpPr>
      <dsp:spPr>
        <a:xfrm>
          <a:off x="286740" y="284797"/>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2">
          <a:scrgbClr r="0" g="0" b="0"/>
        </a:lnRef>
        <a:fillRef idx="1">
          <a:scrgbClr r="0" g="0" b="0"/>
        </a:fillRef>
        <a:effectRef idx="0">
          <a:scrgbClr r="0" g="0" b="0"/>
        </a:effectRef>
        <a:fontRef idx="minor"/>
      </dsp:style>
    </dsp:sp>
    <dsp:sp modelId="{8BB70793-65C1-497B-9AB8-486F4BC7D4F6}">
      <dsp:nvSpPr>
        <dsp:cNvPr id="0" name=""/>
        <dsp:cNvSpPr/>
      </dsp:nvSpPr>
      <dsp:spPr>
        <a:xfrm>
          <a:off x="1491992" y="1219224"/>
          <a:ext cx="8257710" cy="539999"/>
        </a:xfrm>
        <a:prstGeom prst="rect">
          <a:avLst/>
        </a:prstGeom>
        <a:solidFill>
          <a:srgbClr val="4472C4">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50270" tIns="55880" rIns="55880" bIns="55880" numCol="1" spcCol="1270" anchor="ctr" anchorCtr="0">
          <a:noAutofit/>
        </a:bodyPr>
        <a:lstStyle/>
        <a:p>
          <a:pPr marL="0" lvl="0" indent="0" algn="l" defTabSz="977900">
            <a:lnSpc>
              <a:spcPct val="90000"/>
            </a:lnSpc>
            <a:spcBef>
              <a:spcPct val="0"/>
            </a:spcBef>
            <a:spcAft>
              <a:spcPct val="35000"/>
            </a:spcAft>
            <a:buNone/>
          </a:pPr>
          <a:r>
            <a:rPr lang="en-GB" sz="2000" b="1" kern="1200" dirty="0">
              <a:solidFill>
                <a:schemeClr val="bg1">
                  <a:lumMod val="95000"/>
                </a:schemeClr>
              </a:solidFill>
              <a:ea typeface="+mj-ea"/>
              <a:cs typeface="+mj-cs"/>
            </a:rPr>
            <a:t>Exercises: Questionnaire exercises (</a:t>
          </a:r>
          <a:r>
            <a:rPr lang="en-GB" sz="2000" b="1" i="1" kern="1200" dirty="0">
              <a:solidFill>
                <a:schemeClr val="bg1">
                  <a:lumMod val="95000"/>
                </a:schemeClr>
              </a:solidFill>
              <a:ea typeface="+mj-ea"/>
              <a:cs typeface="+mj-cs"/>
            </a:rPr>
            <a:t>excel format</a:t>
          </a:r>
          <a:r>
            <a:rPr lang="en-GB" sz="2000" b="1" kern="1200" dirty="0">
              <a:solidFill>
                <a:schemeClr val="bg1">
                  <a:lumMod val="95000"/>
                </a:schemeClr>
              </a:solidFill>
              <a:ea typeface="+mj-ea"/>
              <a:cs typeface="+mj-cs"/>
            </a:rPr>
            <a:t>) </a:t>
          </a:r>
          <a:endParaRPr lang="en-GB" sz="2000" b="1" kern="1200" dirty="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sp:txBody>
      <dsp:txXfrm>
        <a:off x="1491992" y="1219224"/>
        <a:ext cx="8257710" cy="539999"/>
      </dsp:txXfrm>
    </dsp:sp>
    <dsp:sp modelId="{728407E1-89F9-40E9-AEDA-7ECC353B438C}">
      <dsp:nvSpPr>
        <dsp:cNvPr id="0" name=""/>
        <dsp:cNvSpPr/>
      </dsp:nvSpPr>
      <dsp:spPr>
        <a:xfrm>
          <a:off x="825953" y="1178463"/>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2">
          <a:scrgbClr r="0" g="0" b="0"/>
        </a:lnRef>
        <a:fillRef idx="1">
          <a:scrgbClr r="0" g="0" b="0"/>
        </a:fillRef>
        <a:effectRef idx="0">
          <a:scrgbClr r="0" g="0" b="0"/>
        </a:effectRef>
        <a:fontRef idx="minor"/>
      </dsp:style>
    </dsp:sp>
    <dsp:sp modelId="{8AA03DBC-01E1-4F0E-BBD0-AF62788E0D93}">
      <dsp:nvSpPr>
        <dsp:cNvPr id="0" name=""/>
        <dsp:cNvSpPr/>
      </dsp:nvSpPr>
      <dsp:spPr>
        <a:xfrm>
          <a:off x="1777984" y="2112235"/>
          <a:ext cx="7981212" cy="539999"/>
        </a:xfrm>
        <a:prstGeom prst="rect">
          <a:avLst/>
        </a:prstGeom>
        <a:solidFill>
          <a:srgbClr val="4472C4">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50270" tIns="55880" rIns="55880" bIns="5588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lumMod val="95000"/>
                </a:schemeClr>
              </a:solidFill>
              <a:ea typeface="+mj-ea"/>
              <a:cs typeface="+mj-cs"/>
            </a:rPr>
            <a:t>Missions p</a:t>
          </a:r>
          <a:r>
            <a:rPr lang="en-GB" sz="2000" b="1" kern="1200" dirty="0">
              <a:solidFill>
                <a:schemeClr val="bg1">
                  <a:lumMod val="95000"/>
                </a:schemeClr>
              </a:solidFill>
            </a:rPr>
            <a:t>lanned sustainment transports - timetable</a:t>
          </a:r>
          <a:endParaRPr lang="en-GB" sz="2000" b="1" kern="1200" dirty="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sp:txBody>
      <dsp:txXfrm>
        <a:off x="1777984" y="2112235"/>
        <a:ext cx="7981212" cy="539999"/>
      </dsp:txXfrm>
    </dsp:sp>
    <dsp:sp modelId="{32F114AD-0203-4242-A2E5-ACB77E425F76}">
      <dsp:nvSpPr>
        <dsp:cNvPr id="0" name=""/>
        <dsp:cNvSpPr/>
      </dsp:nvSpPr>
      <dsp:spPr>
        <a:xfrm>
          <a:off x="1121439" y="2071474"/>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2">
          <a:scrgbClr r="0" g="0" b="0"/>
        </a:lnRef>
        <a:fillRef idx="1">
          <a:scrgbClr r="0" g="0" b="0"/>
        </a:fillRef>
        <a:effectRef idx="0">
          <a:scrgbClr r="0" g="0" b="0"/>
        </a:effectRef>
        <a:fontRef idx="minor"/>
      </dsp:style>
    </dsp:sp>
    <dsp:sp modelId="{31BDD2E8-C57A-47D7-8AEB-3FA60DC0B8F7}">
      <dsp:nvSpPr>
        <dsp:cNvPr id="0" name=""/>
        <dsp:cNvSpPr/>
      </dsp:nvSpPr>
      <dsp:spPr>
        <a:xfrm>
          <a:off x="1851283" y="2934756"/>
          <a:ext cx="7928960" cy="682288"/>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621"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lumMod val="95000"/>
                </a:schemeClr>
              </a:solidFill>
              <a:ea typeface="+mj-ea"/>
              <a:cs typeface="+mj-cs"/>
            </a:rPr>
            <a:t>National IST assets / national transport contracts / Host Nation Support and possible offers to other nations</a:t>
          </a:r>
          <a:endParaRPr lang="en-GB" sz="2000" kern="1200" dirty="0">
            <a:solidFill>
              <a:schemeClr val="bg1">
                <a:lumMod val="95000"/>
              </a:schemeClr>
            </a:solidFill>
            <a:latin typeface="Calibri" panose="020F0502020204030204"/>
            <a:ea typeface="+mn-ea"/>
            <a:cs typeface="+mn-cs"/>
          </a:endParaRPr>
        </a:p>
      </dsp:txBody>
      <dsp:txXfrm>
        <a:off x="1851283" y="2934756"/>
        <a:ext cx="7928960" cy="682288"/>
      </dsp:txXfrm>
    </dsp:sp>
    <dsp:sp modelId="{D4664B4D-0689-4508-AF36-F8AF7669BC4B}">
      <dsp:nvSpPr>
        <dsp:cNvPr id="0" name=""/>
        <dsp:cNvSpPr/>
      </dsp:nvSpPr>
      <dsp:spPr>
        <a:xfrm>
          <a:off x="1215785" y="2965139"/>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2">
          <a:scrgbClr r="0" g="0" b="0"/>
        </a:lnRef>
        <a:fillRef idx="1">
          <a:scrgbClr r="0" g="0" b="0"/>
        </a:fillRef>
        <a:effectRef idx="0">
          <a:scrgbClr r="0" g="0" b="0"/>
        </a:effectRef>
        <a:fontRef idx="minor"/>
      </dsp:style>
    </dsp:sp>
    <dsp:sp modelId="{59255E23-0628-490C-B718-9FDFD19602D7}">
      <dsp:nvSpPr>
        <dsp:cNvPr id="0" name=""/>
        <dsp:cNvSpPr/>
      </dsp:nvSpPr>
      <dsp:spPr>
        <a:xfrm>
          <a:off x="1724820" y="3821756"/>
          <a:ext cx="8087540" cy="695620"/>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621"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lumMod val="95000"/>
                </a:schemeClr>
              </a:solidFill>
              <a:ea typeface="+mj-ea"/>
              <a:cs typeface="+mj-cs"/>
            </a:rPr>
            <a:t>Sharing of experience from conducted IST movements/transports (LI/LL)</a:t>
          </a:r>
          <a:endParaRPr lang="en-IN" sz="2000" b="1" kern="1200" dirty="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sp:txBody>
      <dsp:txXfrm>
        <a:off x="1724820" y="3821756"/>
        <a:ext cx="8087540" cy="695620"/>
      </dsp:txXfrm>
    </dsp:sp>
    <dsp:sp modelId="{4C594F47-CEDD-42A9-8727-CBEDCCE6E4C2}">
      <dsp:nvSpPr>
        <dsp:cNvPr id="0" name=""/>
        <dsp:cNvSpPr/>
      </dsp:nvSpPr>
      <dsp:spPr>
        <a:xfrm>
          <a:off x="1121439" y="3858805"/>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2">
          <a:scrgbClr r="0" g="0" b="0"/>
        </a:lnRef>
        <a:fillRef idx="1">
          <a:scrgbClr r="0" g="0" b="0"/>
        </a:fillRef>
        <a:effectRef idx="0">
          <a:scrgbClr r="0" g="0" b="0"/>
        </a:effectRef>
        <a:fontRef idx="minor"/>
      </dsp:style>
    </dsp:sp>
    <dsp:sp modelId="{A4E789E5-9477-4252-BFC4-7E4FE50C935C}">
      <dsp:nvSpPr>
        <dsp:cNvPr id="0" name=""/>
        <dsp:cNvSpPr/>
      </dsp:nvSpPr>
      <dsp:spPr>
        <a:xfrm>
          <a:off x="1426524" y="4792577"/>
          <a:ext cx="8388647" cy="539999"/>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621"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solidFill>
                <a:schemeClr val="bg1">
                  <a:lumMod val="95000"/>
                </a:schemeClr>
              </a:solidFill>
              <a:ea typeface="+mj-ea"/>
              <a:cs typeface="+mj-cs"/>
            </a:rPr>
            <a:t>NMCC structure and POC details update </a:t>
          </a:r>
          <a:endParaRPr lang="en-IN" sz="2000" b="1" kern="120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sp:txBody>
      <dsp:txXfrm>
        <a:off x="1426524" y="4792577"/>
        <a:ext cx="8388647" cy="539999"/>
      </dsp:txXfrm>
    </dsp:sp>
    <dsp:sp modelId="{6517C2AC-5503-4BC6-B8A2-AD0794BAA00B}">
      <dsp:nvSpPr>
        <dsp:cNvPr id="0" name=""/>
        <dsp:cNvSpPr/>
      </dsp:nvSpPr>
      <dsp:spPr>
        <a:xfrm>
          <a:off x="825953" y="4751816"/>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2">
          <a:scrgbClr r="0" g="0" b="0"/>
        </a:lnRef>
        <a:fillRef idx="1">
          <a:scrgbClr r="0" g="0" b="0"/>
        </a:fillRef>
        <a:effectRef idx="0">
          <a:scrgbClr r="0" g="0" b="0"/>
        </a:effectRef>
        <a:fontRef idx="minor"/>
      </dsp:style>
    </dsp:sp>
    <dsp:sp modelId="{1BA9DD4D-6D76-4F0A-9468-6EA456512BE6}">
      <dsp:nvSpPr>
        <dsp:cNvPr id="0" name=""/>
        <dsp:cNvSpPr/>
      </dsp:nvSpPr>
      <dsp:spPr>
        <a:xfrm>
          <a:off x="904735" y="5686243"/>
          <a:ext cx="8893011" cy="539999"/>
        </a:xfrm>
        <a:prstGeom prst="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621"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lumMod val="95000"/>
                </a:schemeClr>
              </a:solidFill>
              <a:ea typeface="+mj-ea"/>
              <a:cs typeface="+mj-cs"/>
            </a:rPr>
            <a:t>AOB</a:t>
          </a:r>
          <a:endParaRPr lang="en-IN" sz="2000" b="1" kern="1200" dirty="0">
            <a:solidFill>
              <a:schemeClr val="bg1">
                <a:lumMod val="95000"/>
              </a:schemeClr>
            </a:solidFill>
            <a:latin typeface="Segoe UI" panose="020B0502040204020203" pitchFamily="34" charset="0"/>
            <a:ea typeface="Open Sans" panose="020B0606030504020204" pitchFamily="34" charset="0"/>
            <a:cs typeface="Segoe UI" panose="020B0502040204020203" pitchFamily="34" charset="0"/>
          </a:endParaRPr>
        </a:p>
      </dsp:txBody>
      <dsp:txXfrm>
        <a:off x="904735" y="5686243"/>
        <a:ext cx="8893011" cy="539999"/>
      </dsp:txXfrm>
    </dsp:sp>
    <dsp:sp modelId="{927FFB80-5264-4E9C-B4FE-FF5C3E18DC9B}">
      <dsp:nvSpPr>
        <dsp:cNvPr id="0" name=""/>
        <dsp:cNvSpPr/>
      </dsp:nvSpPr>
      <dsp:spPr>
        <a:xfrm>
          <a:off x="379046" y="5666039"/>
          <a:ext cx="436910" cy="58040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1" y="0"/>
            <a:ext cx="3548358" cy="497127"/>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defRPr sz="1200">
                <a:latin typeface="Arial" charset="0"/>
                <a:cs typeface="+mn-cs"/>
              </a:defRPr>
            </a:lvl1pPr>
          </a:lstStyle>
          <a:p>
            <a:pPr>
              <a:defRPr/>
            </a:pPr>
            <a:r>
              <a:rPr lang="en-GB">
                <a:latin typeface="Calibri" pitchFamily="34" charset="0"/>
              </a:rPr>
              <a:t>Movement Coordination Centre Europe (MCCE)</a:t>
            </a:r>
          </a:p>
        </p:txBody>
      </p:sp>
      <p:sp>
        <p:nvSpPr>
          <p:cNvPr id="181251" name="Rectangle 3"/>
          <p:cNvSpPr>
            <a:spLocks noGrp="1" noChangeArrowheads="1"/>
          </p:cNvSpPr>
          <p:nvPr>
            <p:ph type="dt" sz="quarter" idx="1"/>
          </p:nvPr>
        </p:nvSpPr>
        <p:spPr bwMode="auto">
          <a:xfrm>
            <a:off x="3855180" y="0"/>
            <a:ext cx="2950426" cy="497127"/>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r">
              <a:defRPr sz="1200">
                <a:latin typeface="Arial" charset="0"/>
                <a:cs typeface="+mn-cs"/>
              </a:defRPr>
            </a:lvl1pPr>
          </a:lstStyle>
          <a:p>
            <a:pPr>
              <a:defRPr/>
            </a:pPr>
            <a:fld id="{36EE8FA4-0D29-495E-A5A8-31E6DDD4AC88}" type="datetimeFigureOut">
              <a:rPr lang="en-GB">
                <a:latin typeface="Calibri" pitchFamily="34" charset="0"/>
              </a:rPr>
              <a:pPr>
                <a:defRPr/>
              </a:pPr>
              <a:t>26/02/2026</a:t>
            </a:fld>
            <a:endParaRPr lang="en-GB">
              <a:latin typeface="Calibri" pitchFamily="34" charset="0"/>
            </a:endParaRPr>
          </a:p>
        </p:txBody>
      </p:sp>
      <p:sp>
        <p:nvSpPr>
          <p:cNvPr id="181252" name="Rectangle 4"/>
          <p:cNvSpPr>
            <a:spLocks noGrp="1" noChangeArrowheads="1"/>
          </p:cNvSpPr>
          <p:nvPr>
            <p:ph type="ftr" sz="quarter" idx="2"/>
          </p:nvPr>
        </p:nvSpPr>
        <p:spPr bwMode="auto">
          <a:xfrm>
            <a:off x="0" y="9440618"/>
            <a:ext cx="2950426" cy="497127"/>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defRPr sz="1200">
                <a:latin typeface="Arial" charset="0"/>
                <a:cs typeface="+mn-cs"/>
              </a:defRPr>
            </a:lvl1pPr>
          </a:lstStyle>
          <a:p>
            <a:pPr>
              <a:defRPr/>
            </a:pPr>
            <a:r>
              <a:rPr lang="en-GB">
                <a:latin typeface="Calibri" pitchFamily="34" charset="0"/>
              </a:rPr>
              <a:t>UNCLASSIFIED</a:t>
            </a:r>
          </a:p>
        </p:txBody>
      </p:sp>
      <p:sp>
        <p:nvSpPr>
          <p:cNvPr id="181253" name="Rectangle 5"/>
          <p:cNvSpPr>
            <a:spLocks noGrp="1" noChangeArrowheads="1"/>
          </p:cNvSpPr>
          <p:nvPr>
            <p:ph type="sldNum" sz="quarter" idx="3"/>
          </p:nvPr>
        </p:nvSpPr>
        <p:spPr bwMode="auto">
          <a:xfrm>
            <a:off x="3855180" y="9440618"/>
            <a:ext cx="2950426" cy="497127"/>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r">
              <a:defRPr sz="1200">
                <a:latin typeface="Arial" charset="0"/>
                <a:cs typeface="+mn-cs"/>
              </a:defRPr>
            </a:lvl1pPr>
          </a:lstStyle>
          <a:p>
            <a:pPr>
              <a:defRPr/>
            </a:pPr>
            <a:fld id="{07F9B6F4-A641-4E16-B3A3-870037A6BE46}"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22956166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258842" cy="497127"/>
          </a:xfrm>
          <a:prstGeom prst="rect">
            <a:avLst/>
          </a:prstGeom>
        </p:spPr>
        <p:txBody>
          <a:bodyPr vert="horz" lIns="91824" tIns="45912" rIns="91824" bIns="45912" rtlCol="0"/>
          <a:lstStyle>
            <a:lvl1pPr algn="l" fontAlgn="auto">
              <a:spcBef>
                <a:spcPts val="0"/>
              </a:spcBef>
              <a:spcAft>
                <a:spcPts val="0"/>
              </a:spcAft>
              <a:defRPr sz="1200" baseline="0">
                <a:latin typeface="Calibri" pitchFamily="34" charset="0"/>
                <a:cs typeface="+mn-cs"/>
              </a:defRPr>
            </a:lvl1pPr>
          </a:lstStyle>
          <a:p>
            <a:pPr>
              <a:defRPr/>
            </a:pPr>
            <a:r>
              <a:rPr lang="en-GB"/>
              <a:t>Movement Coordination Centre Europe (MCCE)</a:t>
            </a:r>
          </a:p>
        </p:txBody>
      </p:sp>
      <p:sp>
        <p:nvSpPr>
          <p:cNvPr id="3" name="Date Placeholder 2"/>
          <p:cNvSpPr>
            <a:spLocks noGrp="1"/>
          </p:cNvSpPr>
          <p:nvPr>
            <p:ph type="dt" idx="1"/>
          </p:nvPr>
        </p:nvSpPr>
        <p:spPr>
          <a:xfrm>
            <a:off x="3855180" y="0"/>
            <a:ext cx="2950426" cy="497127"/>
          </a:xfrm>
          <a:prstGeom prst="rect">
            <a:avLst/>
          </a:prstGeom>
        </p:spPr>
        <p:txBody>
          <a:bodyPr vert="horz" lIns="91824" tIns="45912" rIns="91824" bIns="45912" rtlCol="0"/>
          <a:lstStyle>
            <a:lvl1pPr algn="r" fontAlgn="auto">
              <a:spcBef>
                <a:spcPts val="0"/>
              </a:spcBef>
              <a:spcAft>
                <a:spcPts val="0"/>
              </a:spcAft>
              <a:defRPr sz="1200" baseline="0">
                <a:latin typeface="Calibri" pitchFamily="34" charset="0"/>
                <a:cs typeface="+mn-cs"/>
              </a:defRPr>
            </a:lvl1pPr>
          </a:lstStyle>
          <a:p>
            <a:pPr>
              <a:defRPr/>
            </a:pPr>
            <a:fld id="{68CF6A9F-65A9-467F-969E-041DFE1B9035}" type="datetimeFigureOut">
              <a:rPr lang="en-US" smtClean="0"/>
              <a:pPr>
                <a:defRPr/>
              </a:pPr>
              <a:t>2/26/2026</a:t>
            </a:fld>
            <a:endParaRPr lang="en-GB"/>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824" tIns="45912" rIns="91824" bIns="45912" rtlCol="0" anchor="ctr"/>
          <a:lstStyle/>
          <a:p>
            <a:pPr lvl="0"/>
            <a:endParaRPr lang="en-GB" noProof="0"/>
          </a:p>
        </p:txBody>
      </p:sp>
      <p:sp>
        <p:nvSpPr>
          <p:cNvPr id="5" name="Notes Placeholder 4"/>
          <p:cNvSpPr>
            <a:spLocks noGrp="1"/>
          </p:cNvSpPr>
          <p:nvPr>
            <p:ph type="body" sz="quarter" idx="3"/>
          </p:nvPr>
        </p:nvSpPr>
        <p:spPr>
          <a:xfrm>
            <a:off x="681359" y="4721106"/>
            <a:ext cx="5444484" cy="4472542"/>
          </a:xfrm>
          <a:prstGeom prst="rect">
            <a:avLst/>
          </a:prstGeom>
        </p:spPr>
        <p:txBody>
          <a:bodyPr vert="horz" lIns="91824" tIns="45912" rIns="91824" bIns="4591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0618"/>
            <a:ext cx="2950426" cy="497127"/>
          </a:xfrm>
          <a:prstGeom prst="rect">
            <a:avLst/>
          </a:prstGeom>
        </p:spPr>
        <p:txBody>
          <a:bodyPr vert="horz" lIns="91824" tIns="45912" rIns="91824" bIns="45912" rtlCol="0" anchor="b"/>
          <a:lstStyle>
            <a:lvl1pPr algn="l" fontAlgn="auto">
              <a:spcBef>
                <a:spcPts val="0"/>
              </a:spcBef>
              <a:spcAft>
                <a:spcPts val="0"/>
              </a:spcAft>
              <a:defRPr sz="1200" baseline="0">
                <a:latin typeface="Calibri" pitchFamily="34" charset="0"/>
                <a:cs typeface="+mn-cs"/>
              </a:defRPr>
            </a:lvl1pPr>
          </a:lstStyle>
          <a:p>
            <a:pPr>
              <a:defRPr/>
            </a:pPr>
            <a:r>
              <a:rPr lang="en-GB"/>
              <a:t>UNCLASSIFIED</a:t>
            </a:r>
          </a:p>
        </p:txBody>
      </p:sp>
      <p:sp>
        <p:nvSpPr>
          <p:cNvPr id="7" name="Slide Number Placeholder 6"/>
          <p:cNvSpPr>
            <a:spLocks noGrp="1"/>
          </p:cNvSpPr>
          <p:nvPr>
            <p:ph type="sldNum" sz="quarter" idx="5"/>
          </p:nvPr>
        </p:nvSpPr>
        <p:spPr>
          <a:xfrm>
            <a:off x="3855180" y="9440618"/>
            <a:ext cx="2950426" cy="497127"/>
          </a:xfrm>
          <a:prstGeom prst="rect">
            <a:avLst/>
          </a:prstGeom>
        </p:spPr>
        <p:txBody>
          <a:bodyPr vert="horz" lIns="91824" tIns="45912" rIns="91824" bIns="45912" rtlCol="0" anchor="b"/>
          <a:lstStyle>
            <a:lvl1pPr algn="r" fontAlgn="auto">
              <a:spcBef>
                <a:spcPts val="0"/>
              </a:spcBef>
              <a:spcAft>
                <a:spcPts val="0"/>
              </a:spcAft>
              <a:defRPr sz="1200" baseline="0">
                <a:latin typeface="Calibri" pitchFamily="34" charset="0"/>
                <a:cs typeface="+mn-cs"/>
              </a:defRPr>
            </a:lvl1pPr>
          </a:lstStyle>
          <a:p>
            <a:pPr>
              <a:defRPr/>
            </a:pPr>
            <a:fld id="{5B25B6EE-2FA8-4420-B8E7-71C676EF894D}" type="slidenum">
              <a:rPr lang="en-GB" smtClean="0"/>
              <a:pPr>
                <a:defRPr/>
              </a:pPr>
              <a:t>‹#›</a:t>
            </a:fld>
            <a:endParaRPr lang="en-GB"/>
          </a:p>
        </p:txBody>
      </p:sp>
    </p:spTree>
    <p:extLst>
      <p:ext uri="{BB962C8B-B14F-4D97-AF65-F5344CB8AC3E}">
        <p14:creationId xmlns:p14="http://schemas.microsoft.com/office/powerpoint/2010/main" val="5062138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baseline="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baseline="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baseline="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baseline="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baseline="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11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rgbClr val="C9D1DD"/>
            </a:gs>
            <a:gs pos="76000">
              <a:srgbClr val="FFFFFF"/>
            </a:gs>
          </a:gsLst>
          <a:path path="circle">
            <a:fillToRect l="100000" b="100000"/>
          </a:path>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7C9FF9-EA34-6091-4CF6-22A628FDEBA1}"/>
              </a:ext>
            </a:extLst>
          </p:cNvPr>
          <p:cNvSpPr>
            <a:spLocks noGrp="1"/>
          </p:cNvSpPr>
          <p:nvPr>
            <p:ph type="title" hasCustomPrompt="1"/>
          </p:nvPr>
        </p:nvSpPr>
        <p:spPr>
          <a:xfrm>
            <a:off x="0" y="0"/>
            <a:ext cx="10577146" cy="931985"/>
          </a:xfrm>
          <a:prstGeom prst="rect">
            <a:avLst/>
          </a:prstGeom>
        </p:spPr>
        <p:txBody>
          <a:bodyPr anchor="ctr"/>
          <a:lstStyle>
            <a:lvl1pPr algn="ctr">
              <a:defRPr spc="0" baseline="0">
                <a:solidFill>
                  <a:schemeClr val="accent1">
                    <a:lumMod val="75000"/>
                  </a:schemeClr>
                </a:solidFill>
                <a:latin typeface="Calibri" panose="020F0502020204030204" pitchFamily="34" charset="0"/>
                <a:cs typeface="Calibri" panose="020F0502020204030204" pitchFamily="34" charset="0"/>
              </a:defRPr>
            </a:lvl1pPr>
          </a:lstStyle>
          <a:p>
            <a:r>
              <a:rPr lang="pl-PL"/>
              <a:t>TITLE OF THE SLIDE</a:t>
            </a:r>
            <a:endParaRPr lang="aa-ET"/>
          </a:p>
        </p:txBody>
      </p:sp>
      <p:sp>
        <p:nvSpPr>
          <p:cNvPr id="18" name="Text Placeholder 17">
            <a:extLst>
              <a:ext uri="{FF2B5EF4-FFF2-40B4-BE49-F238E27FC236}">
                <a16:creationId xmlns:a16="http://schemas.microsoft.com/office/drawing/2014/main" id="{D1534317-49B3-FA74-8B5D-2CE6B3641FF2}"/>
              </a:ext>
            </a:extLst>
          </p:cNvPr>
          <p:cNvSpPr>
            <a:spLocks noGrp="1"/>
          </p:cNvSpPr>
          <p:nvPr>
            <p:ph type="body" sz="quarter" idx="10" hasCustomPrompt="1"/>
          </p:nvPr>
        </p:nvSpPr>
        <p:spPr>
          <a:xfrm>
            <a:off x="4202722" y="2031754"/>
            <a:ext cx="7148147" cy="3700830"/>
          </a:xfrm>
          <a:prstGeom prst="rect">
            <a:avLst/>
          </a:prstGeom>
        </p:spPr>
        <p:txBody>
          <a:bodyPr/>
          <a:lstStyle>
            <a:lvl1pPr marL="0" indent="0" algn="ctr">
              <a:buNone/>
              <a:defRPr sz="2400" b="1" u="sng" baseline="0">
                <a:solidFill>
                  <a:schemeClr val="accent1">
                    <a:lumMod val="75000"/>
                  </a:schemeClr>
                </a:solidFill>
                <a:latin typeface="Calibri" panose="020F0502020204030204" pitchFamily="34" charset="0"/>
                <a:cs typeface="Calibri" panose="020F0502020204030204" pitchFamily="34" charset="0"/>
              </a:defRPr>
            </a:lvl1pPr>
            <a:lvl2pPr marL="266700" indent="0" algn="just">
              <a:buNone/>
              <a:defRPr sz="2400" baseline="0">
                <a:solidFill>
                  <a:schemeClr val="accent1">
                    <a:lumMod val="75000"/>
                  </a:schemeClr>
                </a:solidFill>
                <a:latin typeface="Calibri" panose="020F0502020204030204" pitchFamily="34" charset="0"/>
                <a:cs typeface="Calibri" panose="020F0502020204030204" pitchFamily="34" charset="0"/>
              </a:defRPr>
            </a:lvl2pPr>
            <a:lvl3pPr>
              <a:defRPr sz="2400">
                <a:solidFill>
                  <a:schemeClr val="accent1">
                    <a:lumMod val="75000"/>
                  </a:schemeClr>
                </a:solidFill>
                <a:latin typeface="Calibri" panose="020F0502020204030204" pitchFamily="34" charset="0"/>
                <a:cs typeface="Calibri" panose="020F0502020204030204" pitchFamily="34" charset="0"/>
              </a:defRPr>
            </a:lvl3pPr>
            <a:lvl4pPr>
              <a:defRPr sz="2400">
                <a:solidFill>
                  <a:schemeClr val="accent1">
                    <a:lumMod val="75000"/>
                  </a:schemeClr>
                </a:solidFill>
                <a:latin typeface="Calibri" panose="020F0502020204030204" pitchFamily="34" charset="0"/>
                <a:cs typeface="Calibri" panose="020F0502020204030204" pitchFamily="34" charset="0"/>
              </a:defRPr>
            </a:lvl4pPr>
            <a:lvl5pPr>
              <a:defRPr sz="2400">
                <a:solidFill>
                  <a:schemeClr val="accent1">
                    <a:lumMod val="75000"/>
                  </a:schemeClr>
                </a:solidFill>
                <a:latin typeface="Calibri" panose="020F0502020204030204" pitchFamily="34" charset="0"/>
                <a:cs typeface="Calibri" panose="020F0502020204030204" pitchFamily="34" charset="0"/>
              </a:defRPr>
            </a:lvl5pPr>
          </a:lstStyle>
          <a:p>
            <a:pPr lvl="0"/>
            <a:r>
              <a:rPr lang="pl-PL"/>
              <a:t>TITLE</a:t>
            </a:r>
            <a:endParaRPr lang="en-US"/>
          </a:p>
          <a:p>
            <a:pPr marL="2667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pl-PL"/>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aa-ET"/>
          </a:p>
        </p:txBody>
      </p:sp>
      <p:pic>
        <p:nvPicPr>
          <p:cNvPr id="21" name="Picture 20" descr="A picture containing text, clock&#10;&#10;Description automatically generated">
            <a:extLst>
              <a:ext uri="{FF2B5EF4-FFF2-40B4-BE49-F238E27FC236}">
                <a16:creationId xmlns:a16="http://schemas.microsoft.com/office/drawing/2014/main" id="{3F715E2F-5FB9-42F6-0EE6-AB353260E676}"/>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1407"/>
          <a:stretch/>
        </p:blipFill>
        <p:spPr>
          <a:xfrm>
            <a:off x="-1" y="961326"/>
            <a:ext cx="2415711" cy="5274552"/>
          </a:xfrm>
          <a:prstGeom prst="rect">
            <a:avLst/>
          </a:prstGeom>
        </p:spPr>
      </p:pic>
      <p:sp>
        <p:nvSpPr>
          <p:cNvPr id="22" name="Title 13">
            <a:extLst>
              <a:ext uri="{FF2B5EF4-FFF2-40B4-BE49-F238E27FC236}">
                <a16:creationId xmlns:a16="http://schemas.microsoft.com/office/drawing/2014/main" id="{1DB2D071-783E-9436-13F8-BCF8B4697B94}"/>
              </a:ext>
            </a:extLst>
          </p:cNvPr>
          <p:cNvSpPr txBox="1">
            <a:spLocks/>
          </p:cNvSpPr>
          <p:nvPr userDrawn="1"/>
        </p:nvSpPr>
        <p:spPr>
          <a:xfrm>
            <a:off x="5313485" y="6629400"/>
            <a:ext cx="1565030" cy="228599"/>
          </a:xfrm>
          <a:prstGeom prst="rect">
            <a:avLst/>
          </a:prstGeom>
        </p:spPr>
        <p:txBody>
          <a:bodyPr anchor="ctr"/>
          <a:lstStyle>
            <a:lvl1pPr algn="ctr" defTabSz="914400" rtl="0" eaLnBrk="1" latinLnBrk="0" hangingPunct="1">
              <a:lnSpc>
                <a:spcPct val="90000"/>
              </a:lnSpc>
              <a:spcBef>
                <a:spcPct val="0"/>
              </a:spcBef>
              <a:buNone/>
              <a:defRPr lang="en-ZA" sz="3200" b="1" kern="1200" spc="-150" dirty="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lnSpc>
                <a:spcPct val="100000"/>
              </a:lnSpc>
              <a:spcAft>
                <a:spcPts val="0"/>
              </a:spcAft>
            </a:pPr>
            <a:r>
              <a:rPr lang="pl-PL" sz="1600" b="0" spc="0" baseline="0"/>
              <a:t>UNCLASSIFIED</a:t>
            </a:r>
            <a:endParaRPr lang="aa-ET" sz="1600" b="0" spc="0" baseline="0"/>
          </a:p>
        </p:txBody>
      </p:sp>
      <p:sp>
        <p:nvSpPr>
          <p:cNvPr id="23" name="Title 13">
            <a:extLst>
              <a:ext uri="{FF2B5EF4-FFF2-40B4-BE49-F238E27FC236}">
                <a16:creationId xmlns:a16="http://schemas.microsoft.com/office/drawing/2014/main" id="{40A90E75-2469-A4A3-E5F1-D744B0440BBB}"/>
              </a:ext>
            </a:extLst>
          </p:cNvPr>
          <p:cNvSpPr txBox="1">
            <a:spLocks/>
          </p:cNvSpPr>
          <p:nvPr userDrawn="1"/>
        </p:nvSpPr>
        <p:spPr>
          <a:xfrm>
            <a:off x="11693768" y="6629401"/>
            <a:ext cx="498231" cy="228599"/>
          </a:xfrm>
          <a:prstGeom prst="rect">
            <a:avLst/>
          </a:prstGeom>
        </p:spPr>
        <p:txBody>
          <a:bodyPr anchor="ctr"/>
          <a:lstStyle>
            <a:lvl1pPr algn="ctr" defTabSz="914400" rtl="0" eaLnBrk="1" latinLnBrk="0" hangingPunct="1">
              <a:lnSpc>
                <a:spcPct val="90000"/>
              </a:lnSpc>
              <a:spcBef>
                <a:spcPct val="0"/>
              </a:spcBef>
              <a:buNone/>
              <a:defRPr lang="en-ZA" sz="3200" b="1" kern="1200" spc="-150" dirty="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lnSpc>
                <a:spcPct val="100000"/>
              </a:lnSpc>
              <a:spcAft>
                <a:spcPts val="0"/>
              </a:spcAft>
            </a:pPr>
            <a:fld id="{216A8BB7-27B1-41A9-B9E1-ED8C8F71953C}" type="slidenum">
              <a:rPr lang="pl-PL" sz="1600" b="0" spc="0" baseline="0" smtClean="0"/>
              <a:t>‹#›</a:t>
            </a:fld>
            <a:endParaRPr lang="aa-ET" sz="1600" b="0" spc="0" baseline="0"/>
          </a:p>
        </p:txBody>
      </p:sp>
      <p:sp>
        <p:nvSpPr>
          <p:cNvPr id="25" name="Text Placeholder 24">
            <a:extLst>
              <a:ext uri="{FF2B5EF4-FFF2-40B4-BE49-F238E27FC236}">
                <a16:creationId xmlns:a16="http://schemas.microsoft.com/office/drawing/2014/main" id="{3B164853-8362-1FBB-95BB-537A6CC1488D}"/>
              </a:ext>
            </a:extLst>
          </p:cNvPr>
          <p:cNvSpPr>
            <a:spLocks noGrp="1"/>
          </p:cNvSpPr>
          <p:nvPr>
            <p:ph type="body" sz="quarter" idx="11" hasCustomPrompt="1"/>
          </p:nvPr>
        </p:nvSpPr>
        <p:spPr>
          <a:xfrm>
            <a:off x="-1" y="6611936"/>
            <a:ext cx="3314701" cy="246063"/>
          </a:xfrm>
          <a:prstGeom prst="rect">
            <a:avLst/>
          </a:prstGeom>
        </p:spPr>
        <p:txBody>
          <a:bodyPr/>
          <a:lstStyle>
            <a:lvl1pPr marL="0" indent="0">
              <a:buNone/>
              <a:defRPr lang="aa-ET" sz="1600" b="0" kern="1200" spc="0" baseline="0" dirty="0">
                <a:solidFill>
                  <a:schemeClr val="accent1">
                    <a:lumMod val="75000"/>
                  </a:schemeClr>
                </a:solidFill>
                <a:latin typeface="Calibri" panose="020F0502020204030204" pitchFamily="34" charset="0"/>
                <a:ea typeface="+mj-ea"/>
                <a:cs typeface="Calibri" panose="020F0502020204030204" pitchFamily="34" charset="0"/>
              </a:defRPr>
            </a:lvl1pPr>
          </a:lstStyle>
          <a:p>
            <a:pPr lvl="0"/>
            <a:r>
              <a:rPr lang="pl-PL"/>
              <a:t>08 SEP 2022, IST Cell</a:t>
            </a:r>
            <a:endParaRPr lang="aa-ET"/>
          </a:p>
        </p:txBody>
      </p:sp>
      <p:pic>
        <p:nvPicPr>
          <p:cNvPr id="2" name="Picture 1" descr="A blue globe with white text and symbols&#10;&#10;AI-generated content may be incorrect.">
            <a:extLst>
              <a:ext uri="{FF2B5EF4-FFF2-40B4-BE49-F238E27FC236}">
                <a16:creationId xmlns:a16="http://schemas.microsoft.com/office/drawing/2014/main" id="{4AF255DB-450C-C225-B405-FBD1689FAB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5888" y="66730"/>
            <a:ext cx="1402998" cy="1558263"/>
          </a:xfrm>
          <a:prstGeom prst="rect">
            <a:avLst/>
          </a:prstGeom>
        </p:spPr>
      </p:pic>
    </p:spTree>
    <p:extLst>
      <p:ext uri="{BB962C8B-B14F-4D97-AF65-F5344CB8AC3E}">
        <p14:creationId xmlns:p14="http://schemas.microsoft.com/office/powerpoint/2010/main" val="1958703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EEDE04C-6D0D-FD20-50D2-99E7A041D9A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ZA">
              <a:solidFill>
                <a:prstClr val="black"/>
              </a:solidFill>
            </a:endParaRPr>
          </a:p>
        </p:txBody>
      </p:sp>
      <p:sp>
        <p:nvSpPr>
          <p:cNvPr id="13" name="Picture Placeholder 8">
            <a:extLst>
              <a:ext uri="{FF2B5EF4-FFF2-40B4-BE49-F238E27FC236}">
                <a16:creationId xmlns:a16="http://schemas.microsoft.com/office/drawing/2014/main" id="{5877FCC3-CD6E-1611-FBF2-5201FA29AF32}"/>
              </a:ext>
            </a:extLst>
          </p:cNvPr>
          <p:cNvSpPr txBox="1">
            <a:spLocks/>
          </p:cNvSpPr>
          <p:nvPr userDrawn="1"/>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i="1"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a:t>Insert or Drag &amp; Drop Your Photo</a:t>
            </a:r>
            <a:endParaRPr lang="en-ZA"/>
          </a:p>
        </p:txBody>
      </p:sp>
      <p:pic>
        <p:nvPicPr>
          <p:cNvPr id="14" name="Picture 13">
            <a:extLst>
              <a:ext uri="{FF2B5EF4-FFF2-40B4-BE49-F238E27FC236}">
                <a16:creationId xmlns:a16="http://schemas.microsoft.com/office/drawing/2014/main" id="{1D1C5E18-A45F-3285-4B74-D085D5DF231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7200"/>
                    </a14:imgEffect>
                    <a14:imgEffect>
                      <a14:brightnessContrast bright="-6000" contrast="10000"/>
                    </a14:imgEffect>
                  </a14:imgLayer>
                </a14:imgProps>
              </a:ext>
              <a:ext uri="{28A0092B-C50C-407E-A947-70E740481C1C}">
                <a14:useLocalDpi xmlns:a14="http://schemas.microsoft.com/office/drawing/2010/main" val="0"/>
              </a:ext>
            </a:extLst>
          </a:blip>
          <a:stretch>
            <a:fillRect/>
          </a:stretch>
        </p:blipFill>
        <p:spPr>
          <a:xfrm>
            <a:off x="580487" y="443245"/>
            <a:ext cx="6042381" cy="6192904"/>
          </a:xfrm>
          <a:prstGeom prst="rect">
            <a:avLst/>
          </a:prstGeom>
        </p:spPr>
      </p:pic>
      <p:sp>
        <p:nvSpPr>
          <p:cNvPr id="2" name="Title 1">
            <a:extLst>
              <a:ext uri="{FF2B5EF4-FFF2-40B4-BE49-F238E27FC236}">
                <a16:creationId xmlns:a16="http://schemas.microsoft.com/office/drawing/2014/main" id="{E7000ABB-3FEF-120B-A1AE-44A1DF001BEF}"/>
              </a:ext>
            </a:extLst>
          </p:cNvPr>
          <p:cNvSpPr txBox="1">
            <a:spLocks/>
          </p:cNvSpPr>
          <p:nvPr userDrawn="1"/>
        </p:nvSpPr>
        <p:spPr>
          <a:xfrm>
            <a:off x="7153111" y="663497"/>
            <a:ext cx="3931849" cy="2876200"/>
          </a:xfrm>
          <a:prstGeom prst="rect">
            <a:avLst/>
          </a:prstGeom>
        </p:spPr>
        <p:txBody>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l" defTabSz="914400" rtl="0" eaLnBrk="1" fontAlgn="auto" latinLnBrk="0" hangingPunct="1">
              <a:lnSpc>
                <a:spcPct val="150000"/>
              </a:lnSpc>
              <a:spcBef>
                <a:spcPct val="0"/>
              </a:spcBef>
              <a:spcAft>
                <a:spcPts val="0"/>
              </a:spcAft>
              <a:buNone/>
            </a:pPr>
            <a:r>
              <a:rPr lang="en-GB"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t>Movement coordination</a:t>
            </a:r>
            <a:br>
              <a:rPr lang="pl-PL"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br>
            <a:r>
              <a:rPr lang="en-GB"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t>centre </a:t>
            </a:r>
            <a:br>
              <a:rPr lang="en-GB"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br>
            <a:r>
              <a:rPr lang="en-GB"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t>Europe</a:t>
            </a:r>
          </a:p>
        </p:txBody>
      </p:sp>
      <p:pic>
        <p:nvPicPr>
          <p:cNvPr id="3" name="Picture 2" descr="A blue globe with white text and symbols&#10;&#10;AI-generated content may be incorrect.">
            <a:extLst>
              <a:ext uri="{FF2B5EF4-FFF2-40B4-BE49-F238E27FC236}">
                <a16:creationId xmlns:a16="http://schemas.microsoft.com/office/drawing/2014/main" id="{A688431F-3533-E5B9-EEBF-37FAF16602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3461" y="228371"/>
            <a:ext cx="1402998" cy="1558263"/>
          </a:xfrm>
          <a:prstGeom prst="rect">
            <a:avLst/>
          </a:prstGeom>
        </p:spPr>
      </p:pic>
    </p:spTree>
    <p:extLst>
      <p:ext uri="{BB962C8B-B14F-4D97-AF65-F5344CB8AC3E}">
        <p14:creationId xmlns:p14="http://schemas.microsoft.com/office/powerpoint/2010/main" val="293434946"/>
      </p:ext>
    </p:extLst>
  </p:cSld>
  <p:clrMap bg1="lt1" tx1="dk1" bg2="lt2" tx2="dk2" accent1="accent1" accent2="accent2" accent3="accent3" accent4="accent4" accent5="accent5" accent6="accent6" hlink="hlink" folHlink="folHlink"/>
  <p:sldLayoutIdLst>
    <p:sldLayoutId id="2147502256" r:id="rId1"/>
    <p:sldLayoutId id="2147502152" r:id="rId2"/>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A45FC2E-6C43-D051-1F54-ED15AA561E14}"/>
              </a:ext>
            </a:extLst>
          </p:cNvPr>
          <p:cNvSpPr txBox="1">
            <a:spLocks/>
          </p:cNvSpPr>
          <p:nvPr/>
        </p:nvSpPr>
        <p:spPr>
          <a:xfrm>
            <a:off x="7142133" y="3983473"/>
            <a:ext cx="5049867" cy="249478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tabLst>
                <a:tab pos="1257300" algn="l"/>
              </a:tabLst>
            </a:pPr>
            <a:r>
              <a:rPr lang="en-GB"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rPr>
              <a:t>NAME</a:t>
            </a:r>
            <a:r>
              <a:rPr lang="pl-PL"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rPr>
              <a:t>:	</a:t>
            </a:r>
            <a:r>
              <a:rPr lang="en-GB"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rPr>
              <a:t>	</a:t>
            </a:r>
          </a:p>
          <a:p>
            <a:pPr marL="0" indent="0" fontAlgn="auto">
              <a:spcAft>
                <a:spcPts val="0"/>
              </a:spcAft>
              <a:buNone/>
              <a:tabLst>
                <a:tab pos="1257300" algn="l"/>
              </a:tabLst>
            </a:pPr>
            <a:r>
              <a:rPr lang="en-GB"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rPr>
              <a:t>NATION:</a:t>
            </a:r>
            <a:r>
              <a:rPr lang="pl-PL"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rPr>
              <a:t>	</a:t>
            </a:r>
            <a:r>
              <a:rPr lang="en-GB"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rPr>
              <a:t>	</a:t>
            </a:r>
          </a:p>
          <a:p>
            <a:pPr marL="0" indent="0" fontAlgn="auto">
              <a:spcAft>
                <a:spcPts val="0"/>
              </a:spcAft>
              <a:buNone/>
              <a:tabLst>
                <a:tab pos="1257300" algn="l"/>
              </a:tabLst>
            </a:pPr>
            <a:r>
              <a:rPr lang="en-GB"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rPr>
              <a:t>ORGANISATION</a:t>
            </a:r>
            <a:r>
              <a:rPr lang="pl-PL"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rPr>
              <a:t>:</a:t>
            </a:r>
            <a:endParaRPr lang="en-US" sz="1800" b="1" i="1" kern="1200" cap="none" baseline="0" dirty="0">
              <a:solidFill>
                <a:schemeClr val="bg1"/>
              </a:solidFill>
              <a:effectLst>
                <a:outerShdw blurRad="38100" dist="38100" dir="2700000" algn="tl">
                  <a:srgbClr val="000000">
                    <a:alpha val="43137"/>
                  </a:srgbClr>
                </a:outerShdw>
              </a:effectLst>
              <a:ea typeface="+mn-ea"/>
              <a:cs typeface="Calibri" panose="020F0502020204030204" pitchFamily="34" charset="0"/>
            </a:endParaRPr>
          </a:p>
          <a:p>
            <a:pPr marL="0" indent="0" fontAlgn="auto">
              <a:spcAft>
                <a:spcPts val="0"/>
              </a:spcAft>
              <a:buNone/>
              <a:tabLst>
                <a:tab pos="1257300" algn="l"/>
              </a:tabLst>
            </a:pPr>
            <a:endParaRPr lang="en-US" b="1" i="1" dirty="0">
              <a:solidFill>
                <a:schemeClr val="bg1"/>
              </a:solidFill>
              <a:effectLst>
                <a:outerShdw blurRad="38100" dist="38100" dir="2700000" algn="tl">
                  <a:srgbClr val="000000">
                    <a:alpha val="43137"/>
                  </a:srgbClr>
                </a:outerShdw>
              </a:effectLst>
              <a:cs typeface="Calibri" panose="020F0502020204030204" pitchFamily="34" charset="0"/>
            </a:endParaRPr>
          </a:p>
          <a:p>
            <a:pPr marL="0" indent="0" algn="ctr" fontAlgn="auto">
              <a:spcAft>
                <a:spcPts val="0"/>
              </a:spcAft>
              <a:buNone/>
              <a:tabLst>
                <a:tab pos="1257300" algn="l"/>
              </a:tabLst>
            </a:pPr>
            <a:r>
              <a:rPr lang="en-GB" sz="2400" b="1" i="1" dirty="0">
                <a:solidFill>
                  <a:schemeClr val="bg1"/>
                </a:solidFill>
                <a:effectLst>
                  <a:outerShdw blurRad="38100" dist="38100" dir="2700000" algn="tl">
                    <a:srgbClr val="000000">
                      <a:alpha val="43137"/>
                    </a:srgbClr>
                  </a:outerShdw>
                </a:effectLst>
                <a:cs typeface="Calibri" panose="020F0502020204030204" pitchFamily="34" charset="0"/>
              </a:rPr>
              <a:t>51st IST OPS MEETING</a:t>
            </a:r>
          </a:p>
          <a:p>
            <a:pPr marL="0" lvl="0" indent="0" algn="ctr">
              <a:buNone/>
              <a:defRPr/>
            </a:pPr>
            <a:r>
              <a:rPr lang="sv-SE" sz="2400" b="1" i="1" cap="all" dirty="0">
                <a:solidFill>
                  <a:prstClr val="white"/>
                </a:solidFill>
                <a:effectLst>
                  <a:outerShdw blurRad="38100" dist="38100" dir="2700000" algn="tl">
                    <a:srgbClr val="000000">
                      <a:alpha val="43137"/>
                    </a:srgbClr>
                  </a:outerShdw>
                </a:effectLst>
                <a:cs typeface="Arial" panose="020B0604020202020204" pitchFamily="34" charset="0"/>
              </a:rPr>
              <a:t>B</a:t>
            </a:r>
            <a:r>
              <a:rPr lang="sv-SE" sz="2400" b="1" i="1" dirty="0">
                <a:solidFill>
                  <a:prstClr val="white"/>
                </a:solidFill>
                <a:effectLst>
                  <a:outerShdw blurRad="38100" dist="38100" dir="2700000" algn="tl">
                    <a:srgbClr val="000000">
                      <a:alpha val="43137"/>
                    </a:srgbClr>
                  </a:outerShdw>
                </a:effectLst>
                <a:cs typeface="Arial" panose="020B0604020202020204" pitchFamily="34" charset="0"/>
              </a:rPr>
              <a:t>alatonakarattya</a:t>
            </a:r>
            <a:r>
              <a:rPr lang="sv-SE" sz="2400" b="1" i="1" cap="all" dirty="0">
                <a:solidFill>
                  <a:prstClr val="white"/>
                </a:solidFill>
                <a:effectLst>
                  <a:outerShdw blurRad="38100" dist="38100" dir="2700000" algn="tl">
                    <a:srgbClr val="000000">
                      <a:alpha val="43137"/>
                    </a:srgbClr>
                  </a:outerShdw>
                </a:effectLst>
                <a:cs typeface="Arial" panose="020B0604020202020204" pitchFamily="34" charset="0"/>
              </a:rPr>
              <a:t>, Hungary</a:t>
            </a:r>
          </a:p>
          <a:p>
            <a:pPr marL="0" lvl="0" indent="0" algn="ctr">
              <a:buNone/>
              <a:defRPr/>
            </a:pPr>
            <a:r>
              <a:rPr lang="sv-SE" sz="2400" b="1" i="1" cap="all" dirty="0">
                <a:solidFill>
                  <a:prstClr val="white"/>
                </a:solidFill>
                <a:effectLst>
                  <a:outerShdw blurRad="38100" dist="38100" dir="2700000" algn="tl">
                    <a:srgbClr val="000000">
                      <a:alpha val="43137"/>
                    </a:srgbClr>
                  </a:outerShdw>
                </a:effectLst>
                <a:cs typeface="Arial" panose="020B0604020202020204" pitchFamily="34" charset="0"/>
              </a:rPr>
              <a:t>20 - 22 A</a:t>
            </a:r>
            <a:r>
              <a:rPr lang="sv-SE" sz="2400" b="1" i="1" dirty="0">
                <a:solidFill>
                  <a:prstClr val="white"/>
                </a:solidFill>
                <a:effectLst>
                  <a:outerShdw blurRad="38100" dist="38100" dir="2700000" algn="tl">
                    <a:srgbClr val="000000">
                      <a:alpha val="43137"/>
                    </a:srgbClr>
                  </a:outerShdw>
                </a:effectLst>
                <a:cs typeface="Arial" panose="020B0604020202020204" pitchFamily="34" charset="0"/>
              </a:rPr>
              <a:t>pril</a:t>
            </a:r>
            <a:r>
              <a:rPr lang="sv-SE" sz="2400" b="1" i="1" cap="all" dirty="0">
                <a:solidFill>
                  <a:prstClr val="white"/>
                </a:solidFill>
                <a:effectLst>
                  <a:outerShdw blurRad="38100" dist="38100" dir="2700000" algn="tl">
                    <a:srgbClr val="000000">
                      <a:alpha val="43137"/>
                    </a:srgbClr>
                  </a:outerShdw>
                </a:effectLst>
                <a:cs typeface="Arial" panose="020B0604020202020204" pitchFamily="34" charset="0"/>
              </a:rPr>
              <a:t> 2026 </a:t>
            </a:r>
          </a:p>
          <a:p>
            <a:pPr marL="0" indent="0" fontAlgn="auto">
              <a:spcAft>
                <a:spcPts val="0"/>
              </a:spcAft>
              <a:buNone/>
              <a:tabLst>
                <a:tab pos="1257300" algn="l"/>
              </a:tabLst>
            </a:pPr>
            <a:r>
              <a:rPr lang="pl-PL" sz="1800" b="1" i="1" kern="1200" cap="none" baseline="0" dirty="0">
                <a:solidFill>
                  <a:schemeClr val="bg1"/>
                </a:solidFill>
                <a:latin typeface="Calibri" panose="020F0502020204030204" pitchFamily="34" charset="0"/>
                <a:ea typeface="+mn-ea"/>
                <a:cs typeface="Calibri" panose="020F0502020204030204" pitchFamily="34" charset="0"/>
              </a:rPr>
              <a:t>	</a:t>
            </a:r>
            <a:endParaRPr lang="en-GB" sz="1800" b="1" i="1" kern="1200" cap="none" baseline="0" dirty="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9369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027295-A871-1B32-1F8E-6B9382480558}"/>
              </a:ext>
            </a:extLst>
          </p:cNvPr>
          <p:cNvSpPr txBox="1">
            <a:spLocks/>
          </p:cNvSpPr>
          <p:nvPr/>
        </p:nvSpPr>
        <p:spPr>
          <a:xfrm>
            <a:off x="1482572" y="243488"/>
            <a:ext cx="1514009" cy="600075"/>
          </a:xfrm>
          <a:prstGeom prst="rect">
            <a:avLst/>
          </a:prstGeom>
        </p:spPr>
        <p:txBody>
          <a:bodyPr anchor="ctr"/>
          <a:lstStyle>
            <a:lvl1pPr algn="ctr" defTabSz="914400" rtl="0" eaLnBrk="1" latinLnBrk="0" hangingPunct="1">
              <a:lnSpc>
                <a:spcPct val="90000"/>
              </a:lnSpc>
              <a:spcBef>
                <a:spcPct val="0"/>
              </a:spcBef>
              <a:buNone/>
              <a:defRPr lang="en-ZA" sz="3200" b="1" kern="1200" spc="0" baseline="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spcAft>
                <a:spcPts val="0"/>
              </a:spcAft>
            </a:pPr>
            <a:r>
              <a:rPr lang="pl-PL" sz="2000"/>
              <a:t>Country name</a:t>
            </a:r>
            <a:endParaRPr lang="aa-ET" sz="2000"/>
          </a:p>
        </p:txBody>
      </p:sp>
      <p:sp>
        <p:nvSpPr>
          <p:cNvPr id="4" name="Text Placeholder 2">
            <a:extLst>
              <a:ext uri="{FF2B5EF4-FFF2-40B4-BE49-F238E27FC236}">
                <a16:creationId xmlns:a16="http://schemas.microsoft.com/office/drawing/2014/main" id="{97AB34D3-AF56-0641-872A-543AFC000F44}"/>
              </a:ext>
            </a:extLst>
          </p:cNvPr>
          <p:cNvSpPr txBox="1">
            <a:spLocks/>
          </p:cNvSpPr>
          <p:nvPr/>
        </p:nvSpPr>
        <p:spPr>
          <a:xfrm>
            <a:off x="431799" y="1344434"/>
            <a:ext cx="11329200" cy="324568"/>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71500" eaLnBrk="0" fontAlgn="base" hangingPunct="0">
              <a:lnSpc>
                <a:spcPct val="100000"/>
              </a:lnSpc>
              <a:spcBef>
                <a:spcPct val="0"/>
              </a:spcBef>
              <a:spcAft>
                <a:spcPct val="0"/>
              </a:spcAft>
              <a:buNone/>
              <a:defRPr/>
            </a:pPr>
            <a:r>
              <a:rPr lang="en-GB" sz="2400" b="1" kern="0" dirty="0">
                <a:solidFill>
                  <a:srgbClr val="2C567A"/>
                </a:solidFill>
                <a:ea typeface="+mj-ea"/>
                <a:cs typeface="+mj-cs"/>
              </a:rPr>
              <a:t>8. AOB</a:t>
            </a:r>
          </a:p>
        </p:txBody>
      </p:sp>
      <p:sp>
        <p:nvSpPr>
          <p:cNvPr id="2" name="Rectangle 1">
            <a:extLst>
              <a:ext uri="{FF2B5EF4-FFF2-40B4-BE49-F238E27FC236}">
                <a16:creationId xmlns:a16="http://schemas.microsoft.com/office/drawing/2014/main" id="{9E1D8B30-3220-2905-5685-F1E4B99EF4B6}"/>
              </a:ext>
            </a:extLst>
          </p:cNvPr>
          <p:cNvSpPr/>
          <p:nvPr/>
        </p:nvSpPr>
        <p:spPr>
          <a:xfrm>
            <a:off x="76202" y="74736"/>
            <a:ext cx="1406370" cy="931985"/>
          </a:xfrm>
          <a:prstGeom prst="rect">
            <a:avLst/>
          </a:prstGeom>
          <a:solidFill>
            <a:schemeClr val="bg1">
              <a:lumMod val="8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a:solidFill>
                  <a:schemeClr val="tx1"/>
                </a:solidFill>
              </a:rPr>
              <a:t>FLAG</a:t>
            </a:r>
            <a:endParaRPr lang="en-NL" sz="2800">
              <a:solidFill>
                <a:schemeClr val="tx1"/>
              </a:solidFill>
            </a:endParaRPr>
          </a:p>
        </p:txBody>
      </p:sp>
      <p:sp>
        <p:nvSpPr>
          <p:cNvPr id="7" name="Title 1">
            <a:extLst>
              <a:ext uri="{FF2B5EF4-FFF2-40B4-BE49-F238E27FC236}">
                <a16:creationId xmlns:a16="http://schemas.microsoft.com/office/drawing/2014/main" id="{7D42AA41-2B1C-6C98-5F08-6E29EC632223}"/>
              </a:ext>
            </a:extLst>
          </p:cNvPr>
          <p:cNvSpPr>
            <a:spLocks noGrp="1"/>
          </p:cNvSpPr>
          <p:nvPr>
            <p:ph type="title"/>
          </p:nvPr>
        </p:nvSpPr>
        <p:spPr>
          <a:xfrm>
            <a:off x="0" y="0"/>
            <a:ext cx="12192000" cy="931985"/>
          </a:xfrm>
        </p:spPr>
        <p:txBody>
          <a:bodyPr/>
          <a:lstStyle/>
          <a:p>
            <a: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51th IST Ops Meeting</a:t>
            </a:r>
            <a:b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b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Apr 2026, </a:t>
            </a:r>
            <a:r>
              <a:rPr kumimoji="0" lang="en-US" sz="1400" b="1" i="0" u="none" strike="noStrike" kern="1200" cap="none" spc="0" normalizeH="0" baseline="0" noProof="0" dirty="0" err="1">
                <a:ln>
                  <a:noFill/>
                </a:ln>
                <a:solidFill>
                  <a:srgbClr val="2C567A">
                    <a:lumMod val="75000"/>
                  </a:srgbClr>
                </a:solidFill>
                <a:effectLst/>
                <a:uLnTx/>
                <a:uFillTx/>
                <a:latin typeface="Calibri" panose="020F0502020204030204" pitchFamily="34" charset="0"/>
                <a:ea typeface="+mj-ea"/>
                <a:cs typeface="Calibri" panose="020F0502020204030204" pitchFamily="34" charset="0"/>
              </a:rPr>
              <a:t>Balatonakarattya</a:t>
            </a: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HUN</a:t>
            </a:r>
            <a:endParaRPr lang="aa-ET" sz="2400" dirty="0"/>
          </a:p>
        </p:txBody>
      </p:sp>
      <p:grpSp>
        <p:nvGrpSpPr>
          <p:cNvPr id="8" name="Group 7">
            <a:extLst>
              <a:ext uri="{FF2B5EF4-FFF2-40B4-BE49-F238E27FC236}">
                <a16:creationId xmlns:a16="http://schemas.microsoft.com/office/drawing/2014/main" id="{F98C16E9-3726-4DE4-1311-A4446AF00878}"/>
              </a:ext>
            </a:extLst>
          </p:cNvPr>
          <p:cNvGrpSpPr/>
          <p:nvPr/>
        </p:nvGrpSpPr>
        <p:grpSpPr>
          <a:xfrm>
            <a:off x="468626" y="1319878"/>
            <a:ext cx="699758" cy="621522"/>
            <a:chOff x="468626" y="1319878"/>
            <a:chExt cx="699758" cy="621522"/>
          </a:xfrm>
        </p:grpSpPr>
        <p:sp>
          <p:nvSpPr>
            <p:cNvPr id="9" name="Oval 8">
              <a:extLst>
                <a:ext uri="{FF2B5EF4-FFF2-40B4-BE49-F238E27FC236}">
                  <a16:creationId xmlns:a16="http://schemas.microsoft.com/office/drawing/2014/main" id="{81FF35A8-68E8-830B-19C0-4548E9C0190E}"/>
                </a:ext>
              </a:extLst>
            </p:cNvPr>
            <p:cNvSpPr/>
            <p:nvPr/>
          </p:nvSpPr>
          <p:spPr>
            <a:xfrm>
              <a:off x="468626" y="1319878"/>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0" name="TextBox 9">
              <a:extLst>
                <a:ext uri="{FF2B5EF4-FFF2-40B4-BE49-F238E27FC236}">
                  <a16:creationId xmlns:a16="http://schemas.microsoft.com/office/drawing/2014/main" id="{1BEC291D-678B-9778-9C3C-9708B1D7062B}"/>
                </a:ext>
              </a:extLst>
            </p:cNvPr>
            <p:cNvSpPr txBox="1"/>
            <p:nvPr/>
          </p:nvSpPr>
          <p:spPr>
            <a:xfrm>
              <a:off x="552416" y="1412334"/>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a:t>
              </a:r>
              <a:r>
                <a:rPr lang="en-IN" sz="2000" kern="0" dirty="0">
                  <a:solidFill>
                    <a:prstClr val="black"/>
                  </a:solidFill>
                  <a:latin typeface="+mn-lt"/>
                </a:rPr>
                <a:t>7</a:t>
              </a:r>
              <a:endPar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endParaRPr>
            </a:p>
          </p:txBody>
        </p:sp>
      </p:grpSp>
    </p:spTree>
    <p:extLst>
      <p:ext uri="{BB962C8B-B14F-4D97-AF65-F5344CB8AC3E}">
        <p14:creationId xmlns:p14="http://schemas.microsoft.com/office/powerpoint/2010/main" val="427668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64DCFE2-4DC8-A56B-5E93-D479EA239A2A}"/>
              </a:ext>
            </a:extLst>
          </p:cNvPr>
          <p:cNvGraphicFramePr/>
          <p:nvPr>
            <p:extLst>
              <p:ext uri="{D42A27DB-BD31-4B8C-83A1-F6EECF244321}">
                <p14:modId xmlns:p14="http://schemas.microsoft.com/office/powerpoint/2010/main" val="3532858443"/>
              </p:ext>
            </p:extLst>
          </p:nvPr>
        </p:nvGraphicFramePr>
        <p:xfrm>
          <a:off x="870572" y="153099"/>
          <a:ext cx="10054555" cy="6551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062D13F3-6582-E520-66D0-44643E628413}"/>
              </a:ext>
            </a:extLst>
          </p:cNvPr>
          <p:cNvSpPr>
            <a:spLocks noGrp="1"/>
          </p:cNvSpPr>
          <p:nvPr>
            <p:ph type="title"/>
          </p:nvPr>
        </p:nvSpPr>
        <p:spPr>
          <a:xfrm>
            <a:off x="0" y="2736648"/>
            <a:ext cx="2174372" cy="931985"/>
          </a:xfrm>
        </p:spPr>
        <p:txBody>
          <a:bodyPr/>
          <a:lstStyle/>
          <a:p>
            <a:r>
              <a:rPr lang="en-GB" sz="3000" dirty="0">
                <a:solidFill>
                  <a:schemeClr val="accent2">
                    <a:lumMod val="75000"/>
                  </a:schemeClr>
                </a:solidFill>
                <a:latin typeface="+mn-lt"/>
              </a:rPr>
              <a:t>OVERVIEW</a:t>
            </a:r>
          </a:p>
        </p:txBody>
      </p:sp>
      <p:sp>
        <p:nvSpPr>
          <p:cNvPr id="9" name="TextBox 8">
            <a:extLst>
              <a:ext uri="{FF2B5EF4-FFF2-40B4-BE49-F238E27FC236}">
                <a16:creationId xmlns:a16="http://schemas.microsoft.com/office/drawing/2014/main" id="{E021F80C-4910-9B64-340B-9F44EB4CE19A}"/>
              </a:ext>
            </a:extLst>
          </p:cNvPr>
          <p:cNvSpPr txBox="1"/>
          <p:nvPr/>
        </p:nvSpPr>
        <p:spPr>
          <a:xfrm>
            <a:off x="2164089" y="3214877"/>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04</a:t>
            </a:r>
          </a:p>
        </p:txBody>
      </p:sp>
      <p:sp>
        <p:nvSpPr>
          <p:cNvPr id="11" name="TextBox 10">
            <a:extLst>
              <a:ext uri="{FF2B5EF4-FFF2-40B4-BE49-F238E27FC236}">
                <a16:creationId xmlns:a16="http://schemas.microsoft.com/office/drawing/2014/main" id="{8B66CF73-7671-5CC7-7C6E-A030FBBFEDFA}"/>
              </a:ext>
            </a:extLst>
          </p:cNvPr>
          <p:cNvSpPr txBox="1"/>
          <p:nvPr/>
        </p:nvSpPr>
        <p:spPr>
          <a:xfrm>
            <a:off x="2063033" y="4107936"/>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05</a:t>
            </a:r>
          </a:p>
        </p:txBody>
      </p:sp>
      <p:sp>
        <p:nvSpPr>
          <p:cNvPr id="12" name="TextBox 11">
            <a:extLst>
              <a:ext uri="{FF2B5EF4-FFF2-40B4-BE49-F238E27FC236}">
                <a16:creationId xmlns:a16="http://schemas.microsoft.com/office/drawing/2014/main" id="{835085F3-CD5E-5947-3809-5B3C014EFF46}"/>
              </a:ext>
            </a:extLst>
          </p:cNvPr>
          <p:cNvSpPr txBox="1"/>
          <p:nvPr/>
        </p:nvSpPr>
        <p:spPr>
          <a:xfrm>
            <a:off x="1765103" y="1439686"/>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02</a:t>
            </a:r>
          </a:p>
        </p:txBody>
      </p:sp>
      <p:sp>
        <p:nvSpPr>
          <p:cNvPr id="13" name="TextBox 12">
            <a:extLst>
              <a:ext uri="{FF2B5EF4-FFF2-40B4-BE49-F238E27FC236}">
                <a16:creationId xmlns:a16="http://schemas.microsoft.com/office/drawing/2014/main" id="{CCF4E92F-BF3C-048E-A82B-D9C43D463E59}"/>
              </a:ext>
            </a:extLst>
          </p:cNvPr>
          <p:cNvSpPr txBox="1"/>
          <p:nvPr/>
        </p:nvSpPr>
        <p:spPr>
          <a:xfrm>
            <a:off x="2078251" y="2316413"/>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03</a:t>
            </a:r>
          </a:p>
        </p:txBody>
      </p:sp>
      <p:sp>
        <p:nvSpPr>
          <p:cNvPr id="14" name="TextBox 13">
            <a:extLst>
              <a:ext uri="{FF2B5EF4-FFF2-40B4-BE49-F238E27FC236}">
                <a16:creationId xmlns:a16="http://schemas.microsoft.com/office/drawing/2014/main" id="{B78ED285-D9DA-2B3D-79DE-40333AD356BC}"/>
              </a:ext>
            </a:extLst>
          </p:cNvPr>
          <p:cNvSpPr txBox="1"/>
          <p:nvPr/>
        </p:nvSpPr>
        <p:spPr>
          <a:xfrm>
            <a:off x="1260746" y="5819136"/>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a:ln>
                  <a:noFill/>
                </a:ln>
                <a:solidFill>
                  <a:prstClr val="black"/>
                </a:solidFill>
                <a:effectLst/>
                <a:uLnTx/>
                <a:uFillTx/>
                <a:latin typeface="+mn-lt"/>
                <a:ea typeface="Open Sans" panose="020B0606030504020204" pitchFamily="34" charset="0"/>
                <a:cs typeface="Segoe UI" panose="020B0502040204020203" pitchFamily="34" charset="0"/>
              </a:rPr>
              <a:t>06</a:t>
            </a:r>
          </a:p>
        </p:txBody>
      </p:sp>
      <p:sp>
        <p:nvSpPr>
          <p:cNvPr id="15" name="TextBox 14">
            <a:extLst>
              <a:ext uri="{FF2B5EF4-FFF2-40B4-BE49-F238E27FC236}">
                <a16:creationId xmlns:a16="http://schemas.microsoft.com/office/drawing/2014/main" id="{DEE5F4F8-4172-C013-497C-9758FFEA339D}"/>
              </a:ext>
            </a:extLst>
          </p:cNvPr>
          <p:cNvSpPr txBox="1"/>
          <p:nvPr/>
        </p:nvSpPr>
        <p:spPr>
          <a:xfrm>
            <a:off x="1259049" y="544738"/>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01</a:t>
            </a:r>
          </a:p>
        </p:txBody>
      </p:sp>
      <p:sp>
        <p:nvSpPr>
          <p:cNvPr id="16" name="Oval 15">
            <a:extLst>
              <a:ext uri="{FF2B5EF4-FFF2-40B4-BE49-F238E27FC236}">
                <a16:creationId xmlns:a16="http://schemas.microsoft.com/office/drawing/2014/main" id="{1BC3E13B-7BCA-648B-87FD-3BA76666F828}"/>
              </a:ext>
            </a:extLst>
          </p:cNvPr>
          <p:cNvSpPr/>
          <p:nvPr/>
        </p:nvSpPr>
        <p:spPr>
          <a:xfrm>
            <a:off x="1071634" y="5794069"/>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7" name="TextBox 16">
            <a:extLst>
              <a:ext uri="{FF2B5EF4-FFF2-40B4-BE49-F238E27FC236}">
                <a16:creationId xmlns:a16="http://schemas.microsoft.com/office/drawing/2014/main" id="{13C91A63-46DF-ACD5-C667-2E7E013EC91F}"/>
              </a:ext>
            </a:extLst>
          </p:cNvPr>
          <p:cNvSpPr txBox="1"/>
          <p:nvPr/>
        </p:nvSpPr>
        <p:spPr>
          <a:xfrm>
            <a:off x="1777564" y="5020468"/>
            <a:ext cx="542273"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06</a:t>
            </a:r>
          </a:p>
        </p:txBody>
      </p:sp>
      <p:sp>
        <p:nvSpPr>
          <p:cNvPr id="10" name="TextBox 9">
            <a:extLst>
              <a:ext uri="{FF2B5EF4-FFF2-40B4-BE49-F238E27FC236}">
                <a16:creationId xmlns:a16="http://schemas.microsoft.com/office/drawing/2014/main" id="{E631A9A2-B4BD-5D50-0AF4-E00BF5346F29}"/>
              </a:ext>
            </a:extLst>
          </p:cNvPr>
          <p:cNvSpPr txBox="1"/>
          <p:nvPr/>
        </p:nvSpPr>
        <p:spPr>
          <a:xfrm>
            <a:off x="1179019" y="5891975"/>
            <a:ext cx="542273"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07</a:t>
            </a:r>
          </a:p>
        </p:txBody>
      </p:sp>
    </p:spTree>
    <p:extLst>
      <p:ext uri="{BB962C8B-B14F-4D97-AF65-F5344CB8AC3E}">
        <p14:creationId xmlns:p14="http://schemas.microsoft.com/office/powerpoint/2010/main" val="283506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027295-A871-1B32-1F8E-6B9382480558}"/>
              </a:ext>
            </a:extLst>
          </p:cNvPr>
          <p:cNvSpPr txBox="1">
            <a:spLocks/>
          </p:cNvSpPr>
          <p:nvPr/>
        </p:nvSpPr>
        <p:spPr>
          <a:xfrm>
            <a:off x="1482572" y="243488"/>
            <a:ext cx="1514009" cy="600075"/>
          </a:xfrm>
          <a:prstGeom prst="rect">
            <a:avLst/>
          </a:prstGeom>
        </p:spPr>
        <p:txBody>
          <a:bodyPr anchor="ctr"/>
          <a:lstStyle>
            <a:lvl1pPr algn="ctr" defTabSz="914400" rtl="0" eaLnBrk="1" latinLnBrk="0" hangingPunct="1">
              <a:lnSpc>
                <a:spcPct val="90000"/>
              </a:lnSpc>
              <a:spcBef>
                <a:spcPct val="0"/>
              </a:spcBef>
              <a:buNone/>
              <a:defRPr lang="en-ZA" sz="3200" b="1" kern="1200" spc="0" baseline="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spcAft>
                <a:spcPts val="0"/>
              </a:spcAft>
            </a:pPr>
            <a:r>
              <a:rPr lang="pl-PL" sz="2000" dirty="0"/>
              <a:t>Country name</a:t>
            </a:r>
            <a:endParaRPr lang="aa-ET" sz="2000" dirty="0"/>
          </a:p>
        </p:txBody>
      </p:sp>
      <p:sp>
        <p:nvSpPr>
          <p:cNvPr id="4" name="Text Placeholder 2">
            <a:extLst>
              <a:ext uri="{FF2B5EF4-FFF2-40B4-BE49-F238E27FC236}">
                <a16:creationId xmlns:a16="http://schemas.microsoft.com/office/drawing/2014/main" id="{97AB34D3-AF56-0641-872A-543AFC000F44}"/>
              </a:ext>
            </a:extLst>
          </p:cNvPr>
          <p:cNvSpPr txBox="1">
            <a:spLocks/>
          </p:cNvSpPr>
          <p:nvPr/>
        </p:nvSpPr>
        <p:spPr>
          <a:xfrm>
            <a:off x="1221652" y="1687125"/>
            <a:ext cx="9055223" cy="92333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71500" eaLnBrk="0" hangingPunct="0">
              <a:lnSpc>
                <a:spcPct val="100000"/>
              </a:lnSpc>
              <a:spcBef>
                <a:spcPct val="0"/>
              </a:spcBef>
              <a:buNone/>
              <a:defRPr/>
            </a:pPr>
            <a:r>
              <a:rPr lang="en-GB" sz="2800" b="1" kern="0" dirty="0">
                <a:solidFill>
                  <a:srgbClr val="2C567A"/>
                </a:solidFill>
                <a:highlight>
                  <a:srgbClr val="FFFF00"/>
                </a:highlight>
                <a:ea typeface="+mj-ea"/>
                <a:cs typeface="+mj-cs"/>
              </a:rPr>
              <a:t>National offers </a:t>
            </a:r>
            <a:r>
              <a:rPr lang="en-GB" sz="2400" b="1" kern="0" dirty="0">
                <a:solidFill>
                  <a:schemeClr val="bg1">
                    <a:lumMod val="75000"/>
                  </a:schemeClr>
                </a:solidFill>
                <a:ea typeface="+mj-ea"/>
                <a:cs typeface="+mj-cs"/>
              </a:rPr>
              <a:t>– national requests</a:t>
            </a:r>
          </a:p>
        </p:txBody>
      </p:sp>
      <p:sp>
        <p:nvSpPr>
          <p:cNvPr id="2" name="Rectangle 1">
            <a:extLst>
              <a:ext uri="{FF2B5EF4-FFF2-40B4-BE49-F238E27FC236}">
                <a16:creationId xmlns:a16="http://schemas.microsoft.com/office/drawing/2014/main" id="{6A70D642-11A6-2F0B-8692-96EBF8D04A2C}"/>
              </a:ext>
            </a:extLst>
          </p:cNvPr>
          <p:cNvSpPr/>
          <p:nvPr/>
        </p:nvSpPr>
        <p:spPr>
          <a:xfrm>
            <a:off x="76202" y="74736"/>
            <a:ext cx="1406370" cy="931985"/>
          </a:xfrm>
          <a:prstGeom prst="rect">
            <a:avLst/>
          </a:prstGeom>
          <a:solidFill>
            <a:schemeClr val="bg1">
              <a:lumMod val="8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solidFill>
                  <a:schemeClr val="tx1"/>
                </a:solidFill>
              </a:rPr>
              <a:t>FLAG</a:t>
            </a:r>
            <a:endParaRPr lang="en-NL" sz="2800" dirty="0">
              <a:solidFill>
                <a:schemeClr val="tx1"/>
              </a:solidFill>
            </a:endParaRPr>
          </a:p>
        </p:txBody>
      </p:sp>
      <p:sp>
        <p:nvSpPr>
          <p:cNvPr id="9" name="Title 1">
            <a:extLst>
              <a:ext uri="{FF2B5EF4-FFF2-40B4-BE49-F238E27FC236}">
                <a16:creationId xmlns:a16="http://schemas.microsoft.com/office/drawing/2014/main" id="{10D8ABB5-BF12-0C0D-DB79-131B987A61E6}"/>
              </a:ext>
            </a:extLst>
          </p:cNvPr>
          <p:cNvSpPr>
            <a:spLocks noGrp="1"/>
          </p:cNvSpPr>
          <p:nvPr>
            <p:ph type="title"/>
          </p:nvPr>
        </p:nvSpPr>
        <p:spPr>
          <a:xfrm>
            <a:off x="0" y="0"/>
            <a:ext cx="12192000" cy="931985"/>
          </a:xfrm>
        </p:spPr>
        <p:txBody>
          <a:bodyPr/>
          <a:lstStyle/>
          <a:p>
            <a: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51</a:t>
            </a:r>
            <a:r>
              <a:rPr kumimoji="0" lang="pl-PL" sz="2400" b="1" i="0" u="none" strike="noStrike" kern="1200" cap="none" spc="0" normalizeH="0" baseline="3000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th</a:t>
            </a:r>
            <a:r>
              <a:rPr kumimoji="0" lang="pl-PL"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IST Ops Meeting</a:t>
            </a:r>
            <a:br>
              <a:rPr kumimoji="0" lang="pl-PL"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br>
            <a:r>
              <a:rPr lang="nl-NL" sz="1400" dirty="0">
                <a:solidFill>
                  <a:srgbClr val="2C567A">
                    <a:lumMod val="75000"/>
                  </a:srgbClr>
                </a:solidFill>
              </a:rPr>
              <a:t>Apr 2026</a:t>
            </a:r>
            <a:r>
              <a:rPr kumimoji="0" lang="pl-PL"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a:t>
            </a:r>
            <a:r>
              <a:rPr kumimoji="0" lang="nl-NL"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Balatonakarattya, HUN</a:t>
            </a:r>
            <a:endParaRPr lang="aa-ET" sz="2400" dirty="0"/>
          </a:p>
        </p:txBody>
      </p:sp>
      <p:graphicFrame>
        <p:nvGraphicFramePr>
          <p:cNvPr id="7" name="Table 6">
            <a:extLst>
              <a:ext uri="{FF2B5EF4-FFF2-40B4-BE49-F238E27FC236}">
                <a16:creationId xmlns:a16="http://schemas.microsoft.com/office/drawing/2014/main" id="{3B0C09DD-167C-D9B1-C195-BA70C0DE21A2}"/>
              </a:ext>
            </a:extLst>
          </p:cNvPr>
          <p:cNvGraphicFramePr>
            <a:graphicFrameLocks noGrp="1"/>
          </p:cNvGraphicFramePr>
          <p:nvPr>
            <p:extLst>
              <p:ext uri="{D42A27DB-BD31-4B8C-83A1-F6EECF244321}">
                <p14:modId xmlns:p14="http://schemas.microsoft.com/office/powerpoint/2010/main" val="3363319326"/>
              </p:ext>
            </p:extLst>
          </p:nvPr>
        </p:nvGraphicFramePr>
        <p:xfrm>
          <a:off x="1850027" y="2199398"/>
          <a:ext cx="7798474" cy="4351330"/>
        </p:xfrm>
        <a:graphic>
          <a:graphicData uri="http://schemas.openxmlformats.org/drawingml/2006/table">
            <a:tbl>
              <a:tblPr/>
              <a:tblGrid>
                <a:gridCol w="379288">
                  <a:extLst>
                    <a:ext uri="{9D8B030D-6E8A-4147-A177-3AD203B41FA5}">
                      <a16:colId xmlns:a16="http://schemas.microsoft.com/office/drawing/2014/main" val="1476029238"/>
                    </a:ext>
                  </a:extLst>
                </a:gridCol>
                <a:gridCol w="962459">
                  <a:extLst>
                    <a:ext uri="{9D8B030D-6E8A-4147-A177-3AD203B41FA5}">
                      <a16:colId xmlns:a16="http://schemas.microsoft.com/office/drawing/2014/main" val="1039675344"/>
                    </a:ext>
                  </a:extLst>
                </a:gridCol>
                <a:gridCol w="874463">
                  <a:extLst>
                    <a:ext uri="{9D8B030D-6E8A-4147-A177-3AD203B41FA5}">
                      <a16:colId xmlns:a16="http://schemas.microsoft.com/office/drawing/2014/main" val="3482423938"/>
                    </a:ext>
                  </a:extLst>
                </a:gridCol>
                <a:gridCol w="764468">
                  <a:extLst>
                    <a:ext uri="{9D8B030D-6E8A-4147-A177-3AD203B41FA5}">
                      <a16:colId xmlns:a16="http://schemas.microsoft.com/office/drawing/2014/main" val="4236044577"/>
                    </a:ext>
                  </a:extLst>
                </a:gridCol>
                <a:gridCol w="643473">
                  <a:extLst>
                    <a:ext uri="{9D8B030D-6E8A-4147-A177-3AD203B41FA5}">
                      <a16:colId xmlns:a16="http://schemas.microsoft.com/office/drawing/2014/main" val="2320759073"/>
                    </a:ext>
                  </a:extLst>
                </a:gridCol>
                <a:gridCol w="736969">
                  <a:extLst>
                    <a:ext uri="{9D8B030D-6E8A-4147-A177-3AD203B41FA5}">
                      <a16:colId xmlns:a16="http://schemas.microsoft.com/office/drawing/2014/main" val="1355581422"/>
                    </a:ext>
                  </a:extLst>
                </a:gridCol>
                <a:gridCol w="555476">
                  <a:extLst>
                    <a:ext uri="{9D8B030D-6E8A-4147-A177-3AD203B41FA5}">
                      <a16:colId xmlns:a16="http://schemas.microsoft.com/office/drawing/2014/main" val="3892097729"/>
                    </a:ext>
                  </a:extLst>
                </a:gridCol>
                <a:gridCol w="802966">
                  <a:extLst>
                    <a:ext uri="{9D8B030D-6E8A-4147-A177-3AD203B41FA5}">
                      <a16:colId xmlns:a16="http://schemas.microsoft.com/office/drawing/2014/main" val="3622843661"/>
                    </a:ext>
                  </a:extLst>
                </a:gridCol>
                <a:gridCol w="2078912">
                  <a:extLst>
                    <a:ext uri="{9D8B030D-6E8A-4147-A177-3AD203B41FA5}">
                      <a16:colId xmlns:a16="http://schemas.microsoft.com/office/drawing/2014/main" val="2192238559"/>
                    </a:ext>
                  </a:extLst>
                </a:gridCol>
              </a:tblGrid>
              <a:tr h="477948">
                <a:tc gridSpan="9">
                  <a:txBody>
                    <a:bodyPr/>
                    <a:lstStyle/>
                    <a:p>
                      <a:pPr algn="ctr" fontAlgn="ctr"/>
                      <a:r>
                        <a:rPr lang="de-DE" sz="2800" b="1" kern="0" dirty="0">
                          <a:solidFill>
                            <a:srgbClr val="2C567A"/>
                          </a:solidFill>
                          <a:highlight>
                            <a:srgbClr val="FFFF00"/>
                          </a:highlight>
                          <a:latin typeface="+mn-lt"/>
                          <a:ea typeface="+mj-ea"/>
                          <a:cs typeface="+mj-cs"/>
                        </a:rPr>
                        <a:t>National </a:t>
                      </a:r>
                      <a:r>
                        <a:rPr lang="de-DE" sz="2800" b="1" kern="0" dirty="0" err="1">
                          <a:solidFill>
                            <a:srgbClr val="2C567A"/>
                          </a:solidFill>
                          <a:highlight>
                            <a:srgbClr val="FFFF00"/>
                          </a:highlight>
                          <a:latin typeface="+mn-lt"/>
                          <a:ea typeface="+mj-ea"/>
                          <a:cs typeface="+mj-cs"/>
                        </a:rPr>
                        <a:t>offer</a:t>
                      </a:r>
                      <a:endParaRPr lang="de-DE" sz="2800" b="1" kern="0" dirty="0">
                        <a:solidFill>
                          <a:srgbClr val="2C567A"/>
                        </a:solidFill>
                        <a:highlight>
                          <a:srgbClr val="FFFF00"/>
                        </a:highlight>
                        <a:latin typeface="+mn-lt"/>
                        <a:ea typeface="+mj-ea"/>
                        <a:cs typeface="+mj-cs"/>
                      </a:endParaRPr>
                    </a:p>
                  </a:txBody>
                  <a:tcPr marL="5494" marR="5494" marT="5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26159903"/>
                  </a:ext>
                </a:extLst>
              </a:tr>
              <a:tr h="208759">
                <a:tc gridSpan="2">
                  <a:txBody>
                    <a:bodyPr/>
                    <a:lstStyle/>
                    <a:p>
                      <a:pPr algn="ctr" fontAlgn="ctr"/>
                      <a:r>
                        <a:rPr lang="de-DE" sz="1300" b="1" i="0" u="none" strike="noStrike">
                          <a:solidFill>
                            <a:srgbClr val="000000"/>
                          </a:solidFill>
                          <a:effectLst/>
                          <a:latin typeface="Calibri" panose="020F0502020204030204" pitchFamily="34" charset="0"/>
                        </a:rPr>
                        <a:t>From</a:t>
                      </a:r>
                    </a:p>
                  </a:txBody>
                  <a:tcPr marL="5494" marR="5494" marT="54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gridSpan="2">
                  <a:txBody>
                    <a:bodyPr/>
                    <a:lstStyle/>
                    <a:p>
                      <a:pPr algn="ctr" fontAlgn="ctr"/>
                      <a:r>
                        <a:rPr lang="de-DE" sz="1300" b="1" i="0" u="none" strike="noStrike">
                          <a:solidFill>
                            <a:srgbClr val="000000"/>
                          </a:solidFill>
                          <a:effectLst/>
                          <a:latin typeface="Calibri" panose="020F0502020204030204" pitchFamily="34" charset="0"/>
                        </a:rPr>
                        <a:t>To</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gridSpan="2">
                  <a:txBody>
                    <a:bodyPr/>
                    <a:lstStyle/>
                    <a:p>
                      <a:pPr algn="ctr" fontAlgn="ctr"/>
                      <a:r>
                        <a:rPr lang="de-DE" sz="1300" b="1" i="0" u="none" strike="noStrike">
                          <a:solidFill>
                            <a:srgbClr val="000000"/>
                          </a:solidFill>
                          <a:effectLst/>
                          <a:latin typeface="Calibri" panose="020F0502020204030204" pitchFamily="34" charset="0"/>
                        </a:rPr>
                        <a:t>MoT</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gridSpan="2">
                  <a:txBody>
                    <a:bodyPr/>
                    <a:lstStyle/>
                    <a:p>
                      <a:pPr algn="ctr" fontAlgn="ctr"/>
                      <a:r>
                        <a:rPr lang="de-DE" sz="1300" b="1" i="0" u="none" strike="noStrike">
                          <a:solidFill>
                            <a:srgbClr val="000000"/>
                          </a:solidFill>
                          <a:effectLst/>
                          <a:latin typeface="Calibri" panose="020F0502020204030204" pitchFamily="34" charset="0"/>
                        </a:rPr>
                        <a:t>Timeframe</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a:txBody>
                    <a:bodyPr/>
                    <a:lstStyle/>
                    <a:p>
                      <a:pPr algn="ctr" fontAlgn="ctr"/>
                      <a:r>
                        <a:rPr lang="en-GB" sz="900" b="1" i="0" u="none" strike="noStrike">
                          <a:solidFill>
                            <a:srgbClr val="000000"/>
                          </a:solidFill>
                          <a:effectLst/>
                          <a:latin typeface="Calibri" panose="020F0502020204030204" pitchFamily="34" charset="0"/>
                        </a:rPr>
                        <a:t>Name of the exercise / mission / remarks</a:t>
                      </a:r>
                    </a:p>
                  </a:txBody>
                  <a:tcPr marL="5494" marR="5494" marT="54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130248745"/>
                  </a:ext>
                </a:extLst>
              </a:tr>
              <a:tr h="192278">
                <a:tc>
                  <a:txBody>
                    <a:bodyPr/>
                    <a:lstStyle/>
                    <a:p>
                      <a:pPr algn="ctr" fontAlgn="ctr"/>
                      <a:r>
                        <a:rPr lang="de-DE" sz="1200" b="1" i="0" u="none" strike="noStrike">
                          <a:solidFill>
                            <a:srgbClr val="000000"/>
                          </a:solidFill>
                          <a:effectLst/>
                          <a:latin typeface="Calibri" panose="020F0502020204030204" pitchFamily="34" charset="0"/>
                        </a:rPr>
                        <a:t>Place</a:t>
                      </a:r>
                    </a:p>
                  </a:txBody>
                  <a:tcPr marL="5494" marR="5494" marT="54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Country</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Place</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Country</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Rail</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Road</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from</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until</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NL" sz="1200" b="1" i="0" u="none" strike="noStrike">
                          <a:solidFill>
                            <a:srgbClr val="000000"/>
                          </a:solidFill>
                          <a:effectLst/>
                          <a:latin typeface="Calibri" panose="020F0502020204030204" pitchFamily="34" charset="0"/>
                        </a:rPr>
                        <a:t> </a:t>
                      </a:r>
                    </a:p>
                  </a:txBody>
                  <a:tcPr marL="5494" marR="5494" marT="54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985827233"/>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479056"/>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540784"/>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206442"/>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345686"/>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dirty="0">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dirty="0">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5783952"/>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143421"/>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498516"/>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9804502"/>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6969557"/>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168571"/>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0114344"/>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6431205"/>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301494"/>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538017"/>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7239364"/>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676315"/>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864025"/>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9061371"/>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dirty="0">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333720"/>
                  </a:ext>
                </a:extLst>
              </a:tr>
            </a:tbl>
          </a:graphicData>
        </a:graphic>
      </p:graphicFrame>
      <p:grpSp>
        <p:nvGrpSpPr>
          <p:cNvPr id="8" name="Group 7">
            <a:extLst>
              <a:ext uri="{FF2B5EF4-FFF2-40B4-BE49-F238E27FC236}">
                <a16:creationId xmlns:a16="http://schemas.microsoft.com/office/drawing/2014/main" id="{430D79FB-248B-B244-07E0-DF81EFCE5144}"/>
              </a:ext>
            </a:extLst>
          </p:cNvPr>
          <p:cNvGrpSpPr/>
          <p:nvPr/>
        </p:nvGrpSpPr>
        <p:grpSpPr>
          <a:xfrm>
            <a:off x="1132693" y="1577876"/>
            <a:ext cx="699758" cy="621522"/>
            <a:chOff x="468626" y="1319878"/>
            <a:chExt cx="699758" cy="621522"/>
          </a:xfrm>
        </p:grpSpPr>
        <p:sp>
          <p:nvSpPr>
            <p:cNvPr id="5" name="Oval 4">
              <a:extLst>
                <a:ext uri="{FF2B5EF4-FFF2-40B4-BE49-F238E27FC236}">
                  <a16:creationId xmlns:a16="http://schemas.microsoft.com/office/drawing/2014/main" id="{2A14B589-11F3-71E7-6771-8A1472AF05B0}"/>
                </a:ext>
              </a:extLst>
            </p:cNvPr>
            <p:cNvSpPr/>
            <p:nvPr/>
          </p:nvSpPr>
          <p:spPr>
            <a:xfrm>
              <a:off x="468626" y="1319878"/>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6" name="TextBox 5">
              <a:extLst>
                <a:ext uri="{FF2B5EF4-FFF2-40B4-BE49-F238E27FC236}">
                  <a16:creationId xmlns:a16="http://schemas.microsoft.com/office/drawing/2014/main" id="{76DAEBE1-A16D-4431-E21E-8C2FD92B70CE}"/>
                </a:ext>
              </a:extLst>
            </p:cNvPr>
            <p:cNvSpPr txBox="1"/>
            <p:nvPr/>
          </p:nvSpPr>
          <p:spPr>
            <a:xfrm>
              <a:off x="552416" y="1412334"/>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01</a:t>
              </a:r>
            </a:p>
          </p:txBody>
        </p:sp>
      </p:grpSp>
      <p:sp>
        <p:nvSpPr>
          <p:cNvPr id="10" name="TextBox 9">
            <a:extLst>
              <a:ext uri="{FF2B5EF4-FFF2-40B4-BE49-F238E27FC236}">
                <a16:creationId xmlns:a16="http://schemas.microsoft.com/office/drawing/2014/main" id="{DE994B9A-FAD0-191B-5AC6-90F8C112F6F3}"/>
              </a:ext>
            </a:extLst>
          </p:cNvPr>
          <p:cNvSpPr txBox="1"/>
          <p:nvPr/>
        </p:nvSpPr>
        <p:spPr>
          <a:xfrm>
            <a:off x="649692" y="1116492"/>
            <a:ext cx="10508567" cy="369332"/>
          </a:xfrm>
          <a:prstGeom prst="rect">
            <a:avLst/>
          </a:prstGeom>
          <a:noFill/>
        </p:spPr>
        <p:txBody>
          <a:bodyPr wrap="square" rtlCol="0">
            <a:spAutoFit/>
          </a:bodyPr>
          <a:lstStyle/>
          <a:p>
            <a:r>
              <a:rPr lang="en-GB" sz="1800" b="1" kern="0" dirty="0">
                <a:solidFill>
                  <a:srgbClr val="2C567A"/>
                </a:solidFill>
                <a:highlight>
                  <a:srgbClr val="00FF00"/>
                </a:highlight>
                <a:latin typeface="+mn-lt"/>
                <a:ea typeface="+mj-ea"/>
                <a:cs typeface="+mj-cs"/>
              </a:rPr>
              <a:t>The worksheets are available on the </a:t>
            </a:r>
            <a:r>
              <a:rPr lang="en-US" sz="1800" b="1" kern="0" dirty="0">
                <a:solidFill>
                  <a:srgbClr val="2C567A"/>
                </a:solidFill>
                <a:highlight>
                  <a:srgbClr val="00FF00"/>
                </a:highlight>
                <a:latin typeface="+mn-lt"/>
                <a:ea typeface="+mj-ea"/>
                <a:cs typeface="+mj-cs"/>
              </a:rPr>
              <a:t>the MCCE Event’s Manager 51st IST and 78th ST OPS Meeting webpage </a:t>
            </a:r>
            <a:endParaRPr lang="en-GB" sz="1800" b="1" kern="0" dirty="0">
              <a:solidFill>
                <a:srgbClr val="2C567A"/>
              </a:solidFill>
              <a:highlight>
                <a:srgbClr val="00FF00"/>
              </a:highlight>
              <a:latin typeface="+mn-lt"/>
              <a:ea typeface="+mj-ea"/>
              <a:cs typeface="+mj-cs"/>
            </a:endParaRPr>
          </a:p>
        </p:txBody>
      </p:sp>
    </p:spTree>
    <p:extLst>
      <p:ext uri="{BB962C8B-B14F-4D97-AF65-F5344CB8AC3E}">
        <p14:creationId xmlns:p14="http://schemas.microsoft.com/office/powerpoint/2010/main" val="9133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027295-A871-1B32-1F8E-6B9382480558}"/>
              </a:ext>
            </a:extLst>
          </p:cNvPr>
          <p:cNvSpPr txBox="1">
            <a:spLocks/>
          </p:cNvSpPr>
          <p:nvPr/>
        </p:nvSpPr>
        <p:spPr>
          <a:xfrm>
            <a:off x="1482572" y="243488"/>
            <a:ext cx="1514009" cy="600075"/>
          </a:xfrm>
          <a:prstGeom prst="rect">
            <a:avLst/>
          </a:prstGeom>
        </p:spPr>
        <p:txBody>
          <a:bodyPr anchor="ctr"/>
          <a:lstStyle>
            <a:lvl1pPr algn="ctr" defTabSz="914400" rtl="0" eaLnBrk="1" latinLnBrk="0" hangingPunct="1">
              <a:lnSpc>
                <a:spcPct val="90000"/>
              </a:lnSpc>
              <a:spcBef>
                <a:spcPct val="0"/>
              </a:spcBef>
              <a:buNone/>
              <a:defRPr lang="en-ZA" sz="3200" b="1" kern="1200" spc="0" baseline="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spcAft>
                <a:spcPts val="0"/>
              </a:spcAft>
            </a:pPr>
            <a:r>
              <a:rPr lang="pl-PL" sz="2000" dirty="0"/>
              <a:t>Country name</a:t>
            </a:r>
            <a:endParaRPr lang="aa-ET" sz="2000" dirty="0"/>
          </a:p>
        </p:txBody>
      </p:sp>
      <p:sp>
        <p:nvSpPr>
          <p:cNvPr id="4" name="Text Placeholder 2">
            <a:extLst>
              <a:ext uri="{FF2B5EF4-FFF2-40B4-BE49-F238E27FC236}">
                <a16:creationId xmlns:a16="http://schemas.microsoft.com/office/drawing/2014/main" id="{97AB34D3-AF56-0641-872A-543AFC000F44}"/>
              </a:ext>
            </a:extLst>
          </p:cNvPr>
          <p:cNvSpPr txBox="1">
            <a:spLocks/>
          </p:cNvSpPr>
          <p:nvPr/>
        </p:nvSpPr>
        <p:spPr>
          <a:xfrm>
            <a:off x="1652178" y="1207058"/>
            <a:ext cx="9055223" cy="92333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71500" eaLnBrk="0" hangingPunct="0">
              <a:lnSpc>
                <a:spcPct val="100000"/>
              </a:lnSpc>
              <a:spcBef>
                <a:spcPct val="0"/>
              </a:spcBef>
              <a:buNone/>
              <a:defRPr/>
            </a:pPr>
            <a:r>
              <a:rPr lang="en-GB" sz="2400" b="1" kern="0">
                <a:solidFill>
                  <a:schemeClr val="bg1">
                    <a:lumMod val="75000"/>
                  </a:schemeClr>
                </a:solidFill>
                <a:ea typeface="+mj-ea"/>
                <a:cs typeface="+mj-cs"/>
              </a:rPr>
              <a:t>National offers </a:t>
            </a:r>
            <a:r>
              <a:rPr lang="en-GB" sz="2400" b="1" kern="0">
                <a:solidFill>
                  <a:srgbClr val="2C567A"/>
                </a:solidFill>
                <a:ea typeface="+mj-ea"/>
                <a:cs typeface="+mj-cs"/>
              </a:rPr>
              <a:t>– </a:t>
            </a:r>
            <a:r>
              <a:rPr lang="en-GB" sz="2800" b="1" kern="0">
                <a:solidFill>
                  <a:srgbClr val="2C567A"/>
                </a:solidFill>
                <a:highlight>
                  <a:srgbClr val="FFFF00"/>
                </a:highlight>
                <a:ea typeface="+mj-ea"/>
                <a:cs typeface="+mj-cs"/>
              </a:rPr>
              <a:t>national requests</a:t>
            </a:r>
            <a:endParaRPr lang="en-GB" sz="2400" b="1" kern="0">
              <a:solidFill>
                <a:srgbClr val="2C567A"/>
              </a:solidFill>
              <a:highlight>
                <a:srgbClr val="FFFF00"/>
              </a:highlight>
              <a:ea typeface="+mj-ea"/>
              <a:cs typeface="+mj-cs"/>
            </a:endParaRPr>
          </a:p>
        </p:txBody>
      </p:sp>
      <p:sp>
        <p:nvSpPr>
          <p:cNvPr id="2" name="Rectangle 1">
            <a:extLst>
              <a:ext uri="{FF2B5EF4-FFF2-40B4-BE49-F238E27FC236}">
                <a16:creationId xmlns:a16="http://schemas.microsoft.com/office/drawing/2014/main" id="{6A70D642-11A6-2F0B-8692-96EBF8D04A2C}"/>
              </a:ext>
            </a:extLst>
          </p:cNvPr>
          <p:cNvSpPr/>
          <p:nvPr/>
        </p:nvSpPr>
        <p:spPr>
          <a:xfrm>
            <a:off x="76202" y="74736"/>
            <a:ext cx="1406370" cy="931985"/>
          </a:xfrm>
          <a:prstGeom prst="rect">
            <a:avLst/>
          </a:prstGeom>
          <a:solidFill>
            <a:schemeClr val="bg1">
              <a:lumMod val="8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solidFill>
                  <a:schemeClr val="tx1"/>
                </a:solidFill>
              </a:rPr>
              <a:t>FLAG</a:t>
            </a:r>
            <a:endParaRPr lang="en-NL" sz="2800" dirty="0">
              <a:solidFill>
                <a:schemeClr val="tx1"/>
              </a:solidFill>
            </a:endParaRPr>
          </a:p>
        </p:txBody>
      </p:sp>
      <p:graphicFrame>
        <p:nvGraphicFramePr>
          <p:cNvPr id="6" name="Table 5">
            <a:extLst>
              <a:ext uri="{FF2B5EF4-FFF2-40B4-BE49-F238E27FC236}">
                <a16:creationId xmlns:a16="http://schemas.microsoft.com/office/drawing/2014/main" id="{F1E3B4D6-49AA-C458-423C-CA67D0373012}"/>
              </a:ext>
            </a:extLst>
          </p:cNvPr>
          <p:cNvGraphicFramePr>
            <a:graphicFrameLocks noGrp="1"/>
          </p:cNvGraphicFramePr>
          <p:nvPr>
            <p:extLst>
              <p:ext uri="{D42A27DB-BD31-4B8C-83A1-F6EECF244321}">
                <p14:modId xmlns:p14="http://schemas.microsoft.com/office/powerpoint/2010/main" val="2650351253"/>
              </p:ext>
            </p:extLst>
          </p:nvPr>
        </p:nvGraphicFramePr>
        <p:xfrm>
          <a:off x="2059997" y="1825629"/>
          <a:ext cx="8072006" cy="4351330"/>
        </p:xfrm>
        <a:graphic>
          <a:graphicData uri="http://schemas.openxmlformats.org/drawingml/2006/table">
            <a:tbl>
              <a:tblPr/>
              <a:tblGrid>
                <a:gridCol w="813799">
                  <a:extLst>
                    <a:ext uri="{9D8B030D-6E8A-4147-A177-3AD203B41FA5}">
                      <a16:colId xmlns:a16="http://schemas.microsoft.com/office/drawing/2014/main" val="4053331317"/>
                    </a:ext>
                  </a:extLst>
                </a:gridCol>
                <a:gridCol w="962262">
                  <a:extLst>
                    <a:ext uri="{9D8B030D-6E8A-4147-A177-3AD203B41FA5}">
                      <a16:colId xmlns:a16="http://schemas.microsoft.com/office/drawing/2014/main" val="2296502706"/>
                    </a:ext>
                  </a:extLst>
                </a:gridCol>
                <a:gridCol w="874284">
                  <a:extLst>
                    <a:ext uri="{9D8B030D-6E8A-4147-A177-3AD203B41FA5}">
                      <a16:colId xmlns:a16="http://schemas.microsoft.com/office/drawing/2014/main" val="3889548114"/>
                    </a:ext>
                  </a:extLst>
                </a:gridCol>
                <a:gridCol w="764311">
                  <a:extLst>
                    <a:ext uri="{9D8B030D-6E8A-4147-A177-3AD203B41FA5}">
                      <a16:colId xmlns:a16="http://schemas.microsoft.com/office/drawing/2014/main" val="2849034402"/>
                    </a:ext>
                  </a:extLst>
                </a:gridCol>
                <a:gridCol w="643341">
                  <a:extLst>
                    <a:ext uri="{9D8B030D-6E8A-4147-A177-3AD203B41FA5}">
                      <a16:colId xmlns:a16="http://schemas.microsoft.com/office/drawing/2014/main" val="2206807964"/>
                    </a:ext>
                  </a:extLst>
                </a:gridCol>
                <a:gridCol w="736818">
                  <a:extLst>
                    <a:ext uri="{9D8B030D-6E8A-4147-A177-3AD203B41FA5}">
                      <a16:colId xmlns:a16="http://schemas.microsoft.com/office/drawing/2014/main" val="295301057"/>
                    </a:ext>
                  </a:extLst>
                </a:gridCol>
                <a:gridCol w="555363">
                  <a:extLst>
                    <a:ext uri="{9D8B030D-6E8A-4147-A177-3AD203B41FA5}">
                      <a16:colId xmlns:a16="http://schemas.microsoft.com/office/drawing/2014/main" val="1518281834"/>
                    </a:ext>
                  </a:extLst>
                </a:gridCol>
                <a:gridCol w="555363">
                  <a:extLst>
                    <a:ext uri="{9D8B030D-6E8A-4147-A177-3AD203B41FA5}">
                      <a16:colId xmlns:a16="http://schemas.microsoft.com/office/drawing/2014/main" val="3666250680"/>
                    </a:ext>
                  </a:extLst>
                </a:gridCol>
                <a:gridCol w="2166465">
                  <a:extLst>
                    <a:ext uri="{9D8B030D-6E8A-4147-A177-3AD203B41FA5}">
                      <a16:colId xmlns:a16="http://schemas.microsoft.com/office/drawing/2014/main" val="669072000"/>
                    </a:ext>
                  </a:extLst>
                </a:gridCol>
              </a:tblGrid>
              <a:tr h="477948">
                <a:tc gridSpan="9">
                  <a:txBody>
                    <a:bodyPr/>
                    <a:lstStyle/>
                    <a:p>
                      <a:pPr algn="ctr" fontAlgn="ctr"/>
                      <a:r>
                        <a:rPr lang="de-DE" sz="2800" b="1" kern="0" dirty="0">
                          <a:solidFill>
                            <a:srgbClr val="2C567A"/>
                          </a:solidFill>
                          <a:highlight>
                            <a:srgbClr val="FFFF00"/>
                          </a:highlight>
                          <a:latin typeface="+mn-lt"/>
                          <a:ea typeface="+mj-ea"/>
                          <a:cs typeface="+mj-cs"/>
                        </a:rPr>
                        <a:t>National </a:t>
                      </a:r>
                      <a:r>
                        <a:rPr lang="de-DE" sz="2800" b="1" kern="0" dirty="0" err="1">
                          <a:solidFill>
                            <a:srgbClr val="2C567A"/>
                          </a:solidFill>
                          <a:highlight>
                            <a:srgbClr val="FFFF00"/>
                          </a:highlight>
                          <a:latin typeface="+mn-lt"/>
                          <a:ea typeface="+mj-ea"/>
                          <a:cs typeface="+mj-cs"/>
                        </a:rPr>
                        <a:t>request</a:t>
                      </a:r>
                      <a:endParaRPr lang="de-DE" sz="2800" b="1" kern="0" dirty="0">
                        <a:solidFill>
                          <a:srgbClr val="2C567A"/>
                        </a:solidFill>
                        <a:highlight>
                          <a:srgbClr val="FFFF00"/>
                        </a:highlight>
                        <a:latin typeface="+mn-lt"/>
                        <a:ea typeface="+mj-ea"/>
                        <a:cs typeface="+mj-cs"/>
                      </a:endParaRPr>
                    </a:p>
                  </a:txBody>
                  <a:tcPr marL="5494" marR="5494" marT="5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6492870"/>
                  </a:ext>
                </a:extLst>
              </a:tr>
              <a:tr h="208759">
                <a:tc gridSpan="2">
                  <a:txBody>
                    <a:bodyPr/>
                    <a:lstStyle/>
                    <a:p>
                      <a:pPr algn="ctr" fontAlgn="ctr"/>
                      <a:r>
                        <a:rPr lang="de-DE" sz="1300" b="1" i="0" u="none" strike="noStrike">
                          <a:solidFill>
                            <a:srgbClr val="000000"/>
                          </a:solidFill>
                          <a:effectLst/>
                          <a:latin typeface="Calibri" panose="020F0502020204030204" pitchFamily="34" charset="0"/>
                        </a:rPr>
                        <a:t>From</a:t>
                      </a:r>
                    </a:p>
                  </a:txBody>
                  <a:tcPr marL="5494" marR="5494" marT="54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fontAlgn="ctr"/>
                      <a:r>
                        <a:rPr lang="de-DE" sz="1300" b="1" i="0" u="none" strike="noStrike">
                          <a:solidFill>
                            <a:srgbClr val="000000"/>
                          </a:solidFill>
                          <a:effectLst/>
                          <a:latin typeface="Calibri" panose="020F0502020204030204" pitchFamily="34" charset="0"/>
                        </a:rPr>
                        <a:t>To</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fontAlgn="ctr"/>
                      <a:r>
                        <a:rPr lang="de-DE" sz="1300" b="1" i="0" u="none" strike="noStrike">
                          <a:solidFill>
                            <a:srgbClr val="000000"/>
                          </a:solidFill>
                          <a:effectLst/>
                          <a:latin typeface="Calibri" panose="020F0502020204030204" pitchFamily="34" charset="0"/>
                        </a:rPr>
                        <a:t>MoT</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fontAlgn="ctr"/>
                      <a:r>
                        <a:rPr lang="de-DE" sz="1300" b="1" i="0" u="none" strike="noStrike">
                          <a:solidFill>
                            <a:srgbClr val="000000"/>
                          </a:solidFill>
                          <a:effectLst/>
                          <a:latin typeface="Calibri" panose="020F0502020204030204" pitchFamily="34" charset="0"/>
                        </a:rPr>
                        <a:t>Timeframe</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a:txBody>
                    <a:bodyPr/>
                    <a:lstStyle/>
                    <a:p>
                      <a:pPr algn="l" fontAlgn="ctr"/>
                      <a:r>
                        <a:rPr lang="en-GB" sz="1300" b="1" i="0" u="none" strike="noStrike">
                          <a:solidFill>
                            <a:srgbClr val="000000"/>
                          </a:solidFill>
                          <a:effectLst/>
                          <a:latin typeface="Calibri" panose="020F0502020204030204" pitchFamily="34" charset="0"/>
                        </a:rPr>
                        <a:t>Name of the exercise / mission</a:t>
                      </a:r>
                    </a:p>
                  </a:txBody>
                  <a:tcPr marL="5494" marR="5494" marT="54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65073975"/>
                  </a:ext>
                </a:extLst>
              </a:tr>
              <a:tr h="192278">
                <a:tc>
                  <a:txBody>
                    <a:bodyPr/>
                    <a:lstStyle/>
                    <a:p>
                      <a:pPr algn="ctr" fontAlgn="ctr"/>
                      <a:r>
                        <a:rPr lang="de-DE" sz="1200" b="1" i="0" u="none" strike="noStrike">
                          <a:solidFill>
                            <a:srgbClr val="000000"/>
                          </a:solidFill>
                          <a:effectLst/>
                          <a:latin typeface="Calibri" panose="020F0502020204030204" pitchFamily="34" charset="0"/>
                        </a:rPr>
                        <a:t>Place</a:t>
                      </a:r>
                    </a:p>
                  </a:txBody>
                  <a:tcPr marL="5494" marR="5494" marT="54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Country</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dirty="0">
                          <a:solidFill>
                            <a:srgbClr val="000000"/>
                          </a:solidFill>
                          <a:effectLst/>
                          <a:latin typeface="Calibri" panose="020F0502020204030204" pitchFamily="34" charset="0"/>
                        </a:rPr>
                        <a:t>Place</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Country</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Rail</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Road</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from</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200" b="1" i="0" u="none" strike="noStrike">
                          <a:solidFill>
                            <a:srgbClr val="000000"/>
                          </a:solidFill>
                          <a:effectLst/>
                          <a:latin typeface="Calibri" panose="020F0502020204030204" pitchFamily="34" charset="0"/>
                        </a:rPr>
                        <a:t>until</a:t>
                      </a:r>
                    </a:p>
                  </a:txBody>
                  <a:tcPr marL="5494" marR="5494" marT="5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NL" sz="1200" b="1" i="0" u="none" strike="noStrike">
                          <a:solidFill>
                            <a:srgbClr val="000000"/>
                          </a:solidFill>
                          <a:effectLst/>
                          <a:latin typeface="Calibri" panose="020F0502020204030204" pitchFamily="34" charset="0"/>
                        </a:rPr>
                        <a:t> </a:t>
                      </a:r>
                    </a:p>
                  </a:txBody>
                  <a:tcPr marL="5494" marR="5494" marT="54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91138081"/>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529832"/>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124600"/>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645123"/>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9778583"/>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0096024"/>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5407298"/>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8376248"/>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6661161"/>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207781"/>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715769"/>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2743619"/>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4001363"/>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8158347"/>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785242"/>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277160"/>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028464"/>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781583"/>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1656395"/>
                  </a:ext>
                </a:extLst>
              </a:tr>
              <a:tr h="182755">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NL" sz="600" b="0" i="0" u="none" strike="noStrike" dirty="0">
                          <a:solidFill>
                            <a:srgbClr val="000000"/>
                          </a:solidFill>
                          <a:effectLst/>
                          <a:latin typeface="Calibri" panose="020F0502020204030204" pitchFamily="34" charset="0"/>
                        </a:rPr>
                        <a:t> </a:t>
                      </a:r>
                    </a:p>
                  </a:txBody>
                  <a:tcPr marL="5494" marR="5494" marT="54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354288"/>
                  </a:ext>
                </a:extLst>
              </a:tr>
            </a:tbl>
          </a:graphicData>
        </a:graphic>
      </p:graphicFrame>
      <p:sp>
        <p:nvSpPr>
          <p:cNvPr id="8" name="Title 1">
            <a:extLst>
              <a:ext uri="{FF2B5EF4-FFF2-40B4-BE49-F238E27FC236}">
                <a16:creationId xmlns:a16="http://schemas.microsoft.com/office/drawing/2014/main" id="{92139BF2-4F33-2991-4E29-A4265805C229}"/>
              </a:ext>
            </a:extLst>
          </p:cNvPr>
          <p:cNvSpPr>
            <a:spLocks noGrp="1"/>
          </p:cNvSpPr>
          <p:nvPr>
            <p:ph type="title"/>
          </p:nvPr>
        </p:nvSpPr>
        <p:spPr>
          <a:xfrm>
            <a:off x="0" y="0"/>
            <a:ext cx="12192000" cy="931985"/>
          </a:xfrm>
        </p:spPr>
        <p:txBody>
          <a:bodyPr/>
          <a:lstStyle/>
          <a:p>
            <a: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51</a:t>
            </a:r>
            <a:r>
              <a:rPr kumimoji="0" lang="pl-PL" sz="2400" b="1" i="0" u="none" strike="noStrike" kern="1200" cap="none" spc="0" normalizeH="0" baseline="3000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th</a:t>
            </a:r>
            <a:r>
              <a:rPr kumimoji="0" lang="pl-PL"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IST Ops Meeting</a:t>
            </a:r>
            <a:br>
              <a:rPr kumimoji="0" lang="pl-PL"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br>
            <a:r>
              <a:rPr lang="nl-NL" sz="1400" dirty="0">
                <a:solidFill>
                  <a:srgbClr val="2C567A">
                    <a:lumMod val="75000"/>
                  </a:srgbClr>
                </a:solidFill>
              </a:rPr>
              <a:t>Apr 2026</a:t>
            </a:r>
            <a:r>
              <a:rPr lang="pl-PL" sz="1400" dirty="0">
                <a:solidFill>
                  <a:srgbClr val="2C567A">
                    <a:lumMod val="75000"/>
                  </a:srgbClr>
                </a:solidFill>
              </a:rPr>
              <a:t>, </a:t>
            </a:r>
            <a:r>
              <a:rPr lang="nl-NL" sz="1400" dirty="0">
                <a:solidFill>
                  <a:srgbClr val="2C567A">
                    <a:lumMod val="75000"/>
                  </a:srgbClr>
                </a:solidFill>
              </a:rPr>
              <a:t>Balatonakarattya, HUN</a:t>
            </a:r>
            <a:endParaRPr lang="aa-ET" sz="2400" dirty="0"/>
          </a:p>
        </p:txBody>
      </p:sp>
      <p:grpSp>
        <p:nvGrpSpPr>
          <p:cNvPr id="9" name="Group 8">
            <a:extLst>
              <a:ext uri="{FF2B5EF4-FFF2-40B4-BE49-F238E27FC236}">
                <a16:creationId xmlns:a16="http://schemas.microsoft.com/office/drawing/2014/main" id="{7F9E7619-E7DF-1450-9745-05A9B8F770E2}"/>
              </a:ext>
            </a:extLst>
          </p:cNvPr>
          <p:cNvGrpSpPr/>
          <p:nvPr/>
        </p:nvGrpSpPr>
        <p:grpSpPr>
          <a:xfrm>
            <a:off x="868630" y="1323074"/>
            <a:ext cx="699758" cy="621522"/>
            <a:chOff x="468626" y="1319878"/>
            <a:chExt cx="699758" cy="621522"/>
          </a:xfrm>
        </p:grpSpPr>
        <p:sp>
          <p:nvSpPr>
            <p:cNvPr id="12" name="Oval 11">
              <a:extLst>
                <a:ext uri="{FF2B5EF4-FFF2-40B4-BE49-F238E27FC236}">
                  <a16:creationId xmlns:a16="http://schemas.microsoft.com/office/drawing/2014/main" id="{08AC48A0-A51E-037F-9DE8-9083F006E792}"/>
                </a:ext>
              </a:extLst>
            </p:cNvPr>
            <p:cNvSpPr/>
            <p:nvPr/>
          </p:nvSpPr>
          <p:spPr>
            <a:xfrm>
              <a:off x="468626" y="1319878"/>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0B23A6C6-FB33-20CD-7E32-C6C3D4E2E72F}"/>
                </a:ext>
              </a:extLst>
            </p:cNvPr>
            <p:cNvSpPr txBox="1"/>
            <p:nvPr/>
          </p:nvSpPr>
          <p:spPr>
            <a:xfrm>
              <a:off x="552416" y="1412334"/>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01</a:t>
              </a:r>
            </a:p>
          </p:txBody>
        </p:sp>
      </p:grpSp>
      <p:sp>
        <p:nvSpPr>
          <p:cNvPr id="5" name="TextBox 4">
            <a:extLst>
              <a:ext uri="{FF2B5EF4-FFF2-40B4-BE49-F238E27FC236}">
                <a16:creationId xmlns:a16="http://schemas.microsoft.com/office/drawing/2014/main" id="{B6F3FB11-C235-0377-9D11-DCCDD03780B8}"/>
              </a:ext>
            </a:extLst>
          </p:cNvPr>
          <p:cNvSpPr txBox="1"/>
          <p:nvPr/>
        </p:nvSpPr>
        <p:spPr>
          <a:xfrm>
            <a:off x="952420" y="6176959"/>
            <a:ext cx="10508567" cy="369332"/>
          </a:xfrm>
          <a:prstGeom prst="rect">
            <a:avLst/>
          </a:prstGeom>
          <a:noFill/>
        </p:spPr>
        <p:txBody>
          <a:bodyPr wrap="square" rtlCol="0">
            <a:spAutoFit/>
          </a:bodyPr>
          <a:lstStyle/>
          <a:p>
            <a:r>
              <a:rPr lang="en-GB" sz="1800" b="1" kern="0" dirty="0">
                <a:solidFill>
                  <a:srgbClr val="2C567A"/>
                </a:solidFill>
                <a:highlight>
                  <a:srgbClr val="00FF00"/>
                </a:highlight>
                <a:latin typeface="+mn-lt"/>
                <a:ea typeface="+mj-ea"/>
                <a:cs typeface="+mj-cs"/>
              </a:rPr>
              <a:t>The worksheets are available on the </a:t>
            </a:r>
            <a:r>
              <a:rPr lang="en-US" sz="1800" b="1" kern="0" dirty="0">
                <a:solidFill>
                  <a:srgbClr val="2C567A"/>
                </a:solidFill>
                <a:highlight>
                  <a:srgbClr val="00FF00"/>
                </a:highlight>
                <a:latin typeface="+mn-lt"/>
                <a:ea typeface="+mj-ea"/>
                <a:cs typeface="+mj-cs"/>
              </a:rPr>
              <a:t>the MCCE Event’s Manager 51st IST and 78th ST OPS Meeting webpage </a:t>
            </a:r>
            <a:endParaRPr lang="en-GB" sz="1800" b="1" kern="0" dirty="0">
              <a:solidFill>
                <a:srgbClr val="2C567A"/>
              </a:solidFill>
              <a:highlight>
                <a:srgbClr val="00FF00"/>
              </a:highlight>
              <a:latin typeface="+mn-lt"/>
              <a:ea typeface="+mj-ea"/>
              <a:cs typeface="+mj-cs"/>
            </a:endParaRPr>
          </a:p>
        </p:txBody>
      </p:sp>
    </p:spTree>
    <p:extLst>
      <p:ext uri="{BB962C8B-B14F-4D97-AF65-F5344CB8AC3E}">
        <p14:creationId xmlns:p14="http://schemas.microsoft.com/office/powerpoint/2010/main" val="202476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E7EFEC-D2DC-3329-79B7-F5908A973634}"/>
              </a:ext>
            </a:extLst>
          </p:cNvPr>
          <p:cNvSpPr/>
          <p:nvPr/>
        </p:nvSpPr>
        <p:spPr>
          <a:xfrm>
            <a:off x="76202" y="74736"/>
            <a:ext cx="1406370" cy="931985"/>
          </a:xfrm>
          <a:prstGeom prst="rect">
            <a:avLst/>
          </a:prstGeom>
          <a:solidFill>
            <a:schemeClr val="bg1">
              <a:lumMod val="8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a:solidFill>
                  <a:schemeClr val="tx1"/>
                </a:solidFill>
              </a:rPr>
              <a:t>FLAG</a:t>
            </a:r>
            <a:endParaRPr lang="en-NL" sz="2800">
              <a:solidFill>
                <a:schemeClr val="tx1"/>
              </a:solidFill>
            </a:endParaRPr>
          </a:p>
        </p:txBody>
      </p:sp>
      <p:sp>
        <p:nvSpPr>
          <p:cNvPr id="11" name="Title 1">
            <a:extLst>
              <a:ext uri="{FF2B5EF4-FFF2-40B4-BE49-F238E27FC236}">
                <a16:creationId xmlns:a16="http://schemas.microsoft.com/office/drawing/2014/main" id="{24027295-A871-1B32-1F8E-6B9382480558}"/>
              </a:ext>
            </a:extLst>
          </p:cNvPr>
          <p:cNvSpPr txBox="1">
            <a:spLocks/>
          </p:cNvSpPr>
          <p:nvPr/>
        </p:nvSpPr>
        <p:spPr>
          <a:xfrm>
            <a:off x="1482572" y="243488"/>
            <a:ext cx="1514009" cy="600075"/>
          </a:xfrm>
          <a:prstGeom prst="rect">
            <a:avLst/>
          </a:prstGeom>
        </p:spPr>
        <p:txBody>
          <a:bodyPr anchor="ctr"/>
          <a:lstStyle>
            <a:lvl1pPr algn="ctr" defTabSz="914400" rtl="0" eaLnBrk="1" latinLnBrk="0" hangingPunct="1">
              <a:lnSpc>
                <a:spcPct val="90000"/>
              </a:lnSpc>
              <a:spcBef>
                <a:spcPct val="0"/>
              </a:spcBef>
              <a:buNone/>
              <a:defRPr lang="en-ZA" sz="3200" b="1" kern="1200" spc="0" baseline="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spcAft>
                <a:spcPts val="0"/>
              </a:spcAft>
            </a:pPr>
            <a:r>
              <a:rPr lang="pl-PL" sz="2000" dirty="0"/>
              <a:t>Country name</a:t>
            </a:r>
            <a:endParaRPr lang="aa-ET" sz="2000" dirty="0"/>
          </a:p>
        </p:txBody>
      </p:sp>
      <p:sp>
        <p:nvSpPr>
          <p:cNvPr id="4" name="Text Placeholder 2">
            <a:extLst>
              <a:ext uri="{FF2B5EF4-FFF2-40B4-BE49-F238E27FC236}">
                <a16:creationId xmlns:a16="http://schemas.microsoft.com/office/drawing/2014/main" id="{97AB34D3-AF56-0641-872A-543AFC000F44}"/>
              </a:ext>
            </a:extLst>
          </p:cNvPr>
          <p:cNvSpPr txBox="1">
            <a:spLocks/>
          </p:cNvSpPr>
          <p:nvPr/>
        </p:nvSpPr>
        <p:spPr>
          <a:xfrm>
            <a:off x="431799" y="1344434"/>
            <a:ext cx="11329200" cy="324568"/>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71500" eaLnBrk="0" fontAlgn="base" hangingPunct="0">
              <a:lnSpc>
                <a:spcPct val="100000"/>
              </a:lnSpc>
              <a:spcBef>
                <a:spcPct val="0"/>
              </a:spcBef>
              <a:spcAft>
                <a:spcPct val="0"/>
              </a:spcAft>
              <a:buNone/>
              <a:defRPr/>
            </a:pPr>
            <a:r>
              <a:rPr lang="fr-FR" sz="2400" b="1" kern="0" dirty="0" err="1">
                <a:solidFill>
                  <a:srgbClr val="2C567A"/>
                </a:solidFill>
                <a:ea typeface="+mj-ea"/>
                <a:cs typeface="+mj-cs"/>
              </a:rPr>
              <a:t>Exercises</a:t>
            </a:r>
            <a:r>
              <a:rPr lang="fr-FR" sz="2400" b="1" kern="0" dirty="0">
                <a:solidFill>
                  <a:srgbClr val="2C567A"/>
                </a:solidFill>
                <a:ea typeface="+mj-ea"/>
                <a:cs typeface="+mj-cs"/>
              </a:rPr>
              <a:t>: Questionnaire </a:t>
            </a:r>
            <a:r>
              <a:rPr lang="fr-FR" sz="2400" b="1" kern="0" dirty="0" err="1">
                <a:solidFill>
                  <a:srgbClr val="2C567A"/>
                </a:solidFill>
                <a:ea typeface="+mj-ea"/>
                <a:cs typeface="+mj-cs"/>
              </a:rPr>
              <a:t>exercises</a:t>
            </a:r>
            <a:r>
              <a:rPr lang="fr-FR" sz="2400" b="1" kern="0" dirty="0">
                <a:solidFill>
                  <a:srgbClr val="2C567A"/>
                </a:solidFill>
                <a:ea typeface="+mj-ea"/>
                <a:cs typeface="+mj-cs"/>
              </a:rPr>
              <a:t> (</a:t>
            </a:r>
            <a:r>
              <a:rPr lang="fr-FR" sz="2400" b="1" kern="0" dirty="0" err="1">
                <a:solidFill>
                  <a:srgbClr val="2C567A"/>
                </a:solidFill>
                <a:ea typeface="+mj-ea"/>
                <a:cs typeface="+mj-cs"/>
              </a:rPr>
              <a:t>excel</a:t>
            </a:r>
            <a:r>
              <a:rPr lang="fr-FR" sz="2400" b="1" kern="0" dirty="0">
                <a:solidFill>
                  <a:srgbClr val="2C567A"/>
                </a:solidFill>
                <a:ea typeface="+mj-ea"/>
                <a:cs typeface="+mj-cs"/>
              </a:rPr>
              <a:t> format) </a:t>
            </a:r>
          </a:p>
          <a:p>
            <a:pPr defTabSz="571500" eaLnBrk="0" fontAlgn="base" hangingPunct="0">
              <a:lnSpc>
                <a:spcPct val="100000"/>
              </a:lnSpc>
              <a:spcBef>
                <a:spcPct val="0"/>
              </a:spcBef>
              <a:spcAft>
                <a:spcPct val="0"/>
              </a:spcAft>
              <a:defRPr/>
            </a:pPr>
            <a:endParaRPr lang="pl-PL" sz="2000" kern="0" dirty="0">
              <a:solidFill>
                <a:srgbClr val="2D2DB9">
                  <a:lumMod val="50000"/>
                </a:srgbClr>
              </a:solidFill>
              <a:latin typeface="Calibri" pitchFamily="34" charset="0"/>
              <a:ea typeface="+mj-ea"/>
              <a:cs typeface="+mj-cs"/>
            </a:endParaRPr>
          </a:p>
          <a:p>
            <a:pPr fontAlgn="auto">
              <a:spcAft>
                <a:spcPts val="0"/>
              </a:spcAft>
            </a:pPr>
            <a:endParaRPr lang="en-GB" dirty="0"/>
          </a:p>
        </p:txBody>
      </p:sp>
      <p:sp>
        <p:nvSpPr>
          <p:cNvPr id="5" name="TextBox 4">
            <a:extLst>
              <a:ext uri="{FF2B5EF4-FFF2-40B4-BE49-F238E27FC236}">
                <a16:creationId xmlns:a16="http://schemas.microsoft.com/office/drawing/2014/main" id="{469D43AE-96FB-8558-1A28-870F81FC7DE0}"/>
              </a:ext>
            </a:extLst>
          </p:cNvPr>
          <p:cNvSpPr txBox="1">
            <a:spLocks noChangeAspect="1"/>
          </p:cNvSpPr>
          <p:nvPr/>
        </p:nvSpPr>
        <p:spPr>
          <a:xfrm>
            <a:off x="136733" y="2006715"/>
            <a:ext cx="11878653" cy="3226332"/>
          </a:xfrm>
          <a:prstGeom prst="rect">
            <a:avLst/>
          </a:prstGeom>
          <a:noFill/>
        </p:spPr>
        <p:txBody>
          <a:bodyPr wrap="square" rtlCol="0">
            <a:spAutoFit/>
          </a:bodyPr>
          <a:lstStyle/>
          <a:p>
            <a:r>
              <a:rPr lang="en-GB" sz="1800" dirty="0">
                <a:solidFill>
                  <a:schemeClr val="accent1"/>
                </a:solidFill>
                <a:latin typeface="+mn-lt"/>
              </a:rPr>
              <a:t>Please inform us about</a:t>
            </a:r>
          </a:p>
          <a:p>
            <a:endParaRPr lang="en-GB" sz="1800" dirty="0">
              <a:solidFill>
                <a:schemeClr val="accent1"/>
              </a:solidFill>
              <a:latin typeface="+mn-lt"/>
            </a:endParaRPr>
          </a:p>
          <a:p>
            <a:pPr marL="285750" indent="-285750">
              <a:lnSpc>
                <a:spcPct val="200000"/>
              </a:lnSpc>
              <a:buFont typeface="Arial" panose="020B0604020202020204" pitchFamily="34" charset="0"/>
              <a:buChar char="•"/>
            </a:pPr>
            <a:r>
              <a:rPr lang="en-GB" sz="1800" b="1" dirty="0">
                <a:solidFill>
                  <a:schemeClr val="accent1"/>
                </a:solidFill>
                <a:latin typeface="+mn-lt"/>
              </a:rPr>
              <a:t>Exercises </a:t>
            </a:r>
            <a:r>
              <a:rPr lang="en-GB" sz="1800" dirty="0">
                <a:solidFill>
                  <a:schemeClr val="accent1"/>
                </a:solidFill>
                <a:latin typeface="+mn-lt"/>
              </a:rPr>
              <a:t>in which your nation will participate, with </a:t>
            </a:r>
            <a:r>
              <a:rPr lang="en-GB" sz="1800" b="1" dirty="0">
                <a:solidFill>
                  <a:schemeClr val="accent1"/>
                </a:solidFill>
                <a:latin typeface="+mn-lt"/>
              </a:rPr>
              <a:t>possible deployment and redeployment </a:t>
            </a:r>
            <a:r>
              <a:rPr lang="en-GB" sz="1800" dirty="0">
                <a:solidFill>
                  <a:schemeClr val="accent1"/>
                </a:solidFill>
                <a:latin typeface="+mn-lt"/>
              </a:rPr>
              <a:t>via IST/ST. </a:t>
            </a:r>
          </a:p>
          <a:p>
            <a:pPr marL="285750" indent="-285750">
              <a:lnSpc>
                <a:spcPct val="200000"/>
              </a:lnSpc>
              <a:buFont typeface="Arial" panose="020B0604020202020204" pitchFamily="34" charset="0"/>
              <a:buChar char="•"/>
            </a:pPr>
            <a:r>
              <a:rPr lang="en-GB" sz="1800" dirty="0">
                <a:solidFill>
                  <a:schemeClr val="accent1"/>
                </a:solidFill>
                <a:latin typeface="+mn-lt"/>
              </a:rPr>
              <a:t>To analyse the information collected, please send us the updates </a:t>
            </a:r>
            <a:r>
              <a:rPr lang="en-GB" sz="1800" b="1" dirty="0">
                <a:solidFill>
                  <a:schemeClr val="accent1"/>
                </a:solidFill>
                <a:latin typeface="+mn-lt"/>
              </a:rPr>
              <a:t>NLT 06 APR 2026 </a:t>
            </a:r>
            <a:r>
              <a:rPr lang="en-GB" sz="1800" dirty="0">
                <a:solidFill>
                  <a:schemeClr val="accent1"/>
                </a:solidFill>
                <a:latin typeface="+mn-lt"/>
              </a:rPr>
              <a:t>and we will be able to present an overview during the IST OPS sessions. </a:t>
            </a:r>
          </a:p>
          <a:p>
            <a:pPr marL="285750" indent="-285750">
              <a:lnSpc>
                <a:spcPct val="200000"/>
              </a:lnSpc>
              <a:buFont typeface="Arial" panose="020B0604020202020204" pitchFamily="34" charset="0"/>
              <a:buChar char="•"/>
            </a:pPr>
            <a:r>
              <a:rPr lang="en-GB" sz="1800" b="1" dirty="0">
                <a:solidFill>
                  <a:schemeClr val="accent1"/>
                </a:solidFill>
                <a:latin typeface="+mn-lt"/>
              </a:rPr>
              <a:t>Please use the Excel form or the </a:t>
            </a:r>
            <a:r>
              <a:rPr lang="en-GB" sz="1800" b="1" dirty="0">
                <a:solidFill>
                  <a:schemeClr val="accent1"/>
                </a:solidFill>
                <a:highlight>
                  <a:srgbClr val="FFFF00"/>
                </a:highlight>
                <a:latin typeface="+mn-lt"/>
              </a:rPr>
              <a:t>Questionnaire exercises questionnaire in the MCCE Event’s Manager</a:t>
            </a:r>
            <a:br>
              <a:rPr lang="en-GB" sz="1800" dirty="0">
                <a:solidFill>
                  <a:schemeClr val="accent1"/>
                </a:solidFill>
                <a:latin typeface="+mn-lt"/>
              </a:rPr>
            </a:br>
            <a:r>
              <a:rPr lang="en-GB" sz="1400" b="1" dirty="0">
                <a:solidFill>
                  <a:schemeClr val="accent1"/>
                </a:solidFill>
                <a:highlight>
                  <a:srgbClr val="FFFF00"/>
                </a:highlight>
                <a:latin typeface="+mn-lt"/>
              </a:rPr>
              <a:t>51</a:t>
            </a:r>
            <a:r>
              <a:rPr lang="en-GB" sz="1400" b="1" baseline="30000" dirty="0">
                <a:solidFill>
                  <a:schemeClr val="accent1"/>
                </a:solidFill>
                <a:highlight>
                  <a:srgbClr val="FFFF00"/>
                </a:highlight>
                <a:latin typeface="+mn-lt"/>
              </a:rPr>
              <a:t>st</a:t>
            </a:r>
            <a:r>
              <a:rPr lang="en-GB" sz="1400" b="1" dirty="0">
                <a:solidFill>
                  <a:schemeClr val="accent1"/>
                </a:solidFill>
                <a:highlight>
                  <a:srgbClr val="FFFF00"/>
                </a:highlight>
                <a:latin typeface="+mn-lt"/>
              </a:rPr>
              <a:t> IST and 78</a:t>
            </a:r>
            <a:r>
              <a:rPr lang="en-GB" sz="1400" b="1" baseline="30000" dirty="0">
                <a:solidFill>
                  <a:schemeClr val="accent1"/>
                </a:solidFill>
                <a:highlight>
                  <a:srgbClr val="FFFF00"/>
                </a:highlight>
                <a:latin typeface="+mn-lt"/>
              </a:rPr>
              <a:t>th</a:t>
            </a:r>
            <a:r>
              <a:rPr lang="en-GB" sz="1400" b="1" dirty="0">
                <a:solidFill>
                  <a:schemeClr val="accent1"/>
                </a:solidFill>
                <a:highlight>
                  <a:srgbClr val="FFFF00"/>
                </a:highlight>
                <a:latin typeface="+mn-lt"/>
              </a:rPr>
              <a:t> ST OPS Meeting webpage </a:t>
            </a:r>
            <a:endParaRPr lang="en-GB" b="1" dirty="0">
              <a:solidFill>
                <a:schemeClr val="accent1"/>
              </a:solidFill>
              <a:highlight>
                <a:srgbClr val="FFFF00"/>
              </a:highlight>
              <a:latin typeface="+mn-lt"/>
            </a:endParaRPr>
          </a:p>
        </p:txBody>
      </p:sp>
      <p:sp>
        <p:nvSpPr>
          <p:cNvPr id="97" name="Title 1">
            <a:extLst>
              <a:ext uri="{FF2B5EF4-FFF2-40B4-BE49-F238E27FC236}">
                <a16:creationId xmlns:a16="http://schemas.microsoft.com/office/drawing/2014/main" id="{BD07CDB5-6B79-3292-9283-CA3A9A4AC871}"/>
              </a:ext>
            </a:extLst>
          </p:cNvPr>
          <p:cNvSpPr>
            <a:spLocks noGrp="1"/>
          </p:cNvSpPr>
          <p:nvPr>
            <p:ph type="title"/>
          </p:nvPr>
        </p:nvSpPr>
        <p:spPr>
          <a:xfrm>
            <a:off x="0" y="0"/>
            <a:ext cx="12192000" cy="931985"/>
          </a:xfrm>
        </p:spPr>
        <p:txBody>
          <a:bodyPr/>
          <a:lstStyle/>
          <a:p>
            <a: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51</a:t>
            </a:r>
            <a:r>
              <a:rPr kumimoji="0" lang="pl-PL" sz="2400" b="1" i="0" u="none" strike="noStrike" kern="1200" cap="none" spc="0" normalizeH="0" baseline="3000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th</a:t>
            </a:r>
            <a:r>
              <a:rPr kumimoji="0" lang="pl-PL"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IST Ops Meeting</a:t>
            </a:r>
            <a:br>
              <a:rPr kumimoji="0" lang="pl-PL"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br>
            <a:r>
              <a:rPr lang="nl-NL" sz="1400" dirty="0">
                <a:solidFill>
                  <a:srgbClr val="2C567A">
                    <a:lumMod val="75000"/>
                  </a:srgbClr>
                </a:solidFill>
              </a:rPr>
              <a:t>Apr 2026</a:t>
            </a:r>
            <a:r>
              <a:rPr lang="pl-PL" sz="1400" dirty="0">
                <a:solidFill>
                  <a:srgbClr val="2C567A">
                    <a:lumMod val="75000"/>
                  </a:srgbClr>
                </a:solidFill>
              </a:rPr>
              <a:t>, </a:t>
            </a:r>
            <a:r>
              <a:rPr lang="nl-NL" sz="1400" dirty="0">
                <a:solidFill>
                  <a:srgbClr val="2C567A">
                    <a:lumMod val="75000"/>
                  </a:srgbClr>
                </a:solidFill>
              </a:rPr>
              <a:t>Balatonakarattya, HUN</a:t>
            </a:r>
            <a:endParaRPr lang="aa-ET" sz="2400" dirty="0"/>
          </a:p>
        </p:txBody>
      </p:sp>
      <p:grpSp>
        <p:nvGrpSpPr>
          <p:cNvPr id="98" name="Group 97">
            <a:extLst>
              <a:ext uri="{FF2B5EF4-FFF2-40B4-BE49-F238E27FC236}">
                <a16:creationId xmlns:a16="http://schemas.microsoft.com/office/drawing/2014/main" id="{C10B8DFE-3949-70C3-6F52-C200F8BB4B9A}"/>
              </a:ext>
            </a:extLst>
          </p:cNvPr>
          <p:cNvGrpSpPr/>
          <p:nvPr/>
        </p:nvGrpSpPr>
        <p:grpSpPr>
          <a:xfrm>
            <a:off x="1539818" y="1231274"/>
            <a:ext cx="699758" cy="621522"/>
            <a:chOff x="468626" y="1319878"/>
            <a:chExt cx="699758" cy="621522"/>
          </a:xfrm>
        </p:grpSpPr>
        <p:sp>
          <p:nvSpPr>
            <p:cNvPr id="99" name="Oval 98">
              <a:extLst>
                <a:ext uri="{FF2B5EF4-FFF2-40B4-BE49-F238E27FC236}">
                  <a16:creationId xmlns:a16="http://schemas.microsoft.com/office/drawing/2014/main" id="{41F63522-148A-3BD1-EA04-2E3C8C6DBA9F}"/>
                </a:ext>
              </a:extLst>
            </p:cNvPr>
            <p:cNvSpPr/>
            <p:nvPr/>
          </p:nvSpPr>
          <p:spPr>
            <a:xfrm>
              <a:off x="468626" y="1319878"/>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00" name="TextBox 99">
              <a:extLst>
                <a:ext uri="{FF2B5EF4-FFF2-40B4-BE49-F238E27FC236}">
                  <a16:creationId xmlns:a16="http://schemas.microsoft.com/office/drawing/2014/main" id="{8AAC741C-1671-1984-2D56-9EDB48BBCEC5}"/>
                </a:ext>
              </a:extLst>
            </p:cNvPr>
            <p:cNvSpPr txBox="1"/>
            <p:nvPr/>
          </p:nvSpPr>
          <p:spPr>
            <a:xfrm>
              <a:off x="552416" y="1412334"/>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02</a:t>
              </a:r>
            </a:p>
          </p:txBody>
        </p:sp>
      </p:grpSp>
      <p:sp>
        <p:nvSpPr>
          <p:cNvPr id="2" name="TextBox 1">
            <a:extLst>
              <a:ext uri="{FF2B5EF4-FFF2-40B4-BE49-F238E27FC236}">
                <a16:creationId xmlns:a16="http://schemas.microsoft.com/office/drawing/2014/main" id="{40B263A2-79E1-6A56-A728-70C20440CDFE}"/>
              </a:ext>
            </a:extLst>
          </p:cNvPr>
          <p:cNvSpPr txBox="1"/>
          <p:nvPr/>
        </p:nvSpPr>
        <p:spPr>
          <a:xfrm>
            <a:off x="1125415" y="6045320"/>
            <a:ext cx="10508567" cy="369332"/>
          </a:xfrm>
          <a:prstGeom prst="rect">
            <a:avLst/>
          </a:prstGeom>
          <a:noFill/>
        </p:spPr>
        <p:txBody>
          <a:bodyPr wrap="square" rtlCol="0">
            <a:spAutoFit/>
          </a:bodyPr>
          <a:lstStyle/>
          <a:p>
            <a:r>
              <a:rPr lang="en-GB" sz="1800" b="1" kern="0" dirty="0">
                <a:solidFill>
                  <a:srgbClr val="2C567A"/>
                </a:solidFill>
                <a:highlight>
                  <a:srgbClr val="00FF00"/>
                </a:highlight>
                <a:latin typeface="+mn-lt"/>
                <a:ea typeface="+mj-ea"/>
                <a:cs typeface="+mj-cs"/>
              </a:rPr>
              <a:t>The worksheets are available on the </a:t>
            </a:r>
            <a:r>
              <a:rPr lang="en-US" sz="1800" b="1" kern="0" dirty="0">
                <a:solidFill>
                  <a:srgbClr val="2C567A"/>
                </a:solidFill>
                <a:highlight>
                  <a:srgbClr val="00FF00"/>
                </a:highlight>
                <a:latin typeface="+mn-lt"/>
                <a:ea typeface="+mj-ea"/>
                <a:cs typeface="+mj-cs"/>
              </a:rPr>
              <a:t>the MCCE Event’s Manager 51st IST and 78th ST OPS Meeting webpage </a:t>
            </a:r>
            <a:endParaRPr lang="en-GB" sz="1800" b="1" kern="0" dirty="0">
              <a:solidFill>
                <a:srgbClr val="2C567A"/>
              </a:solidFill>
              <a:highlight>
                <a:srgbClr val="00FF00"/>
              </a:highlight>
              <a:latin typeface="+mn-lt"/>
              <a:ea typeface="+mj-ea"/>
              <a:cs typeface="+mj-cs"/>
            </a:endParaRPr>
          </a:p>
        </p:txBody>
      </p:sp>
    </p:spTree>
    <p:extLst>
      <p:ext uri="{BB962C8B-B14F-4D97-AF65-F5344CB8AC3E}">
        <p14:creationId xmlns:p14="http://schemas.microsoft.com/office/powerpoint/2010/main" val="295435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027295-A871-1B32-1F8E-6B9382480558}"/>
              </a:ext>
            </a:extLst>
          </p:cNvPr>
          <p:cNvSpPr txBox="1">
            <a:spLocks/>
          </p:cNvSpPr>
          <p:nvPr/>
        </p:nvSpPr>
        <p:spPr>
          <a:xfrm>
            <a:off x="1482572" y="243488"/>
            <a:ext cx="1514009" cy="600075"/>
          </a:xfrm>
          <a:prstGeom prst="rect">
            <a:avLst/>
          </a:prstGeom>
        </p:spPr>
        <p:txBody>
          <a:bodyPr anchor="ctr"/>
          <a:lstStyle>
            <a:lvl1pPr algn="ctr" defTabSz="914400" rtl="0" eaLnBrk="1" latinLnBrk="0" hangingPunct="1">
              <a:lnSpc>
                <a:spcPct val="90000"/>
              </a:lnSpc>
              <a:spcBef>
                <a:spcPct val="0"/>
              </a:spcBef>
              <a:buNone/>
              <a:defRPr lang="en-ZA" sz="3200" b="1" kern="1200" spc="0" baseline="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spcAft>
                <a:spcPts val="0"/>
              </a:spcAft>
            </a:pPr>
            <a:r>
              <a:rPr lang="pl-PL" sz="2000" dirty="0"/>
              <a:t>Country name</a:t>
            </a:r>
            <a:endParaRPr lang="aa-ET" sz="2000" dirty="0"/>
          </a:p>
        </p:txBody>
      </p:sp>
      <p:sp>
        <p:nvSpPr>
          <p:cNvPr id="2" name="Rectangle 1">
            <a:extLst>
              <a:ext uri="{FF2B5EF4-FFF2-40B4-BE49-F238E27FC236}">
                <a16:creationId xmlns:a16="http://schemas.microsoft.com/office/drawing/2014/main" id="{F4B4F0CF-0C9F-7578-4702-B9B73385A304}"/>
              </a:ext>
            </a:extLst>
          </p:cNvPr>
          <p:cNvSpPr/>
          <p:nvPr/>
        </p:nvSpPr>
        <p:spPr>
          <a:xfrm>
            <a:off x="76202" y="74736"/>
            <a:ext cx="1406370" cy="931985"/>
          </a:xfrm>
          <a:prstGeom prst="rect">
            <a:avLst/>
          </a:prstGeom>
          <a:solidFill>
            <a:schemeClr val="bg1">
              <a:lumMod val="8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solidFill>
                  <a:schemeClr val="tx1"/>
                </a:solidFill>
              </a:rPr>
              <a:t>FLAG</a:t>
            </a:r>
            <a:endParaRPr lang="en-NL" sz="2800" dirty="0">
              <a:solidFill>
                <a:schemeClr val="tx1"/>
              </a:solidFill>
            </a:endParaRPr>
          </a:p>
        </p:txBody>
      </p:sp>
      <p:graphicFrame>
        <p:nvGraphicFramePr>
          <p:cNvPr id="13" name="Object 12">
            <a:extLst>
              <a:ext uri="{FF2B5EF4-FFF2-40B4-BE49-F238E27FC236}">
                <a16:creationId xmlns:a16="http://schemas.microsoft.com/office/drawing/2014/main" id="{5780C526-2041-D2CA-F1F5-ABC880DA41C9}"/>
              </a:ext>
            </a:extLst>
          </p:cNvPr>
          <p:cNvGraphicFramePr>
            <a:graphicFrameLocks noChangeAspect="1"/>
          </p:cNvGraphicFramePr>
          <p:nvPr>
            <p:extLst>
              <p:ext uri="{D42A27DB-BD31-4B8C-83A1-F6EECF244321}">
                <p14:modId xmlns:p14="http://schemas.microsoft.com/office/powerpoint/2010/main" val="1180131264"/>
              </p:ext>
            </p:extLst>
          </p:nvPr>
        </p:nvGraphicFramePr>
        <p:xfrm>
          <a:off x="528638" y="3182938"/>
          <a:ext cx="11315700" cy="3133725"/>
        </p:xfrm>
        <a:graphic>
          <a:graphicData uri="http://schemas.openxmlformats.org/presentationml/2006/ole">
            <mc:AlternateContent xmlns:mc="http://schemas.openxmlformats.org/markup-compatibility/2006">
              <mc:Choice xmlns:v="urn:schemas-microsoft-com:vml" Requires="v">
                <p:oleObj name="Worksheet" r:id="rId2" imgW="11315829" imgH="3133578" progId="Excel.Sheet.12">
                  <p:embed/>
                </p:oleObj>
              </mc:Choice>
              <mc:Fallback>
                <p:oleObj name="Worksheet" r:id="rId2" imgW="11315829" imgH="3133578" progId="Excel.Sheet.12">
                  <p:embed/>
                  <p:pic>
                    <p:nvPicPr>
                      <p:cNvPr id="13" name="Object 12">
                        <a:extLst>
                          <a:ext uri="{FF2B5EF4-FFF2-40B4-BE49-F238E27FC236}">
                            <a16:creationId xmlns:a16="http://schemas.microsoft.com/office/drawing/2014/main" id="{5780C526-2041-D2CA-F1F5-ABC880DA41C9}"/>
                          </a:ext>
                        </a:extLst>
                      </p:cNvPr>
                      <p:cNvPicPr/>
                      <p:nvPr/>
                    </p:nvPicPr>
                    <p:blipFill>
                      <a:blip r:embed="rId3"/>
                      <a:stretch>
                        <a:fillRect/>
                      </a:stretch>
                    </p:blipFill>
                    <p:spPr>
                      <a:xfrm>
                        <a:off x="528638" y="3182938"/>
                        <a:ext cx="11315700" cy="31337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31776B8-3773-1539-F1EF-E90DAB111DFE}"/>
              </a:ext>
            </a:extLst>
          </p:cNvPr>
          <p:cNvSpPr txBox="1"/>
          <p:nvPr/>
        </p:nvSpPr>
        <p:spPr>
          <a:xfrm rot="19738778">
            <a:off x="4860823" y="5147064"/>
            <a:ext cx="1853457" cy="584775"/>
          </a:xfrm>
          <a:prstGeom prst="rect">
            <a:avLst/>
          </a:prstGeom>
          <a:solidFill>
            <a:srgbClr val="FFFF00"/>
          </a:solidFill>
        </p:spPr>
        <p:txBody>
          <a:bodyPr wrap="square" rtlCol="0">
            <a:spAutoFit/>
          </a:bodyPr>
          <a:lstStyle/>
          <a:p>
            <a:r>
              <a:rPr lang="en-GB" sz="3200" b="1" dirty="0">
                <a:solidFill>
                  <a:srgbClr val="FF0000"/>
                </a:solidFill>
                <a:highlight>
                  <a:srgbClr val="C9D1DD"/>
                </a:highlight>
                <a:latin typeface="+mn-lt"/>
              </a:rPr>
              <a:t> example</a:t>
            </a:r>
          </a:p>
        </p:txBody>
      </p:sp>
      <p:sp>
        <p:nvSpPr>
          <p:cNvPr id="7" name="TextBox 6">
            <a:extLst>
              <a:ext uri="{FF2B5EF4-FFF2-40B4-BE49-F238E27FC236}">
                <a16:creationId xmlns:a16="http://schemas.microsoft.com/office/drawing/2014/main" id="{BA1B82C7-5D66-2CD2-9E5C-A8B3E85F915E}"/>
              </a:ext>
            </a:extLst>
          </p:cNvPr>
          <p:cNvSpPr txBox="1"/>
          <p:nvPr/>
        </p:nvSpPr>
        <p:spPr>
          <a:xfrm>
            <a:off x="1259788" y="1309121"/>
            <a:ext cx="10584550" cy="506292"/>
          </a:xfrm>
          <a:prstGeom prst="rect">
            <a:avLst/>
          </a:prstGeom>
          <a:noFill/>
        </p:spPr>
        <p:txBody>
          <a:bodyPr wrap="square">
            <a:spAutoFit/>
          </a:bodyPr>
          <a:lstStyle/>
          <a:p>
            <a:pPr>
              <a:lnSpc>
                <a:spcPct val="150000"/>
              </a:lnSpc>
            </a:pPr>
            <a:r>
              <a:rPr lang="en-GB" sz="2000" b="1" dirty="0">
                <a:solidFill>
                  <a:schemeClr val="accent1"/>
                </a:solidFill>
                <a:latin typeface="+mn-lt"/>
              </a:rPr>
              <a:t>If possible, please also include the planned sustainment transports as a timetable.</a:t>
            </a:r>
          </a:p>
        </p:txBody>
      </p:sp>
      <p:sp>
        <p:nvSpPr>
          <p:cNvPr id="9" name="Title 1">
            <a:extLst>
              <a:ext uri="{FF2B5EF4-FFF2-40B4-BE49-F238E27FC236}">
                <a16:creationId xmlns:a16="http://schemas.microsoft.com/office/drawing/2014/main" id="{8A02E055-3EDC-8598-A606-F1A42E814E28}"/>
              </a:ext>
            </a:extLst>
          </p:cNvPr>
          <p:cNvSpPr>
            <a:spLocks noGrp="1"/>
          </p:cNvSpPr>
          <p:nvPr>
            <p:ph type="title"/>
          </p:nvPr>
        </p:nvSpPr>
        <p:spPr>
          <a:xfrm>
            <a:off x="0" y="0"/>
            <a:ext cx="12192000" cy="931985"/>
          </a:xfrm>
        </p:spPr>
        <p:txBody>
          <a:bodyPr/>
          <a:lstStyle/>
          <a:p>
            <a: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51th IST Ops Meeting</a:t>
            </a:r>
            <a:b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b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Apr 2026, </a:t>
            </a:r>
            <a:r>
              <a:rPr kumimoji="0" lang="en-US" sz="1400" b="1" i="0" u="none" strike="noStrike" kern="1200" cap="none" spc="0" normalizeH="0" baseline="0" noProof="0" dirty="0" err="1">
                <a:ln>
                  <a:noFill/>
                </a:ln>
                <a:solidFill>
                  <a:srgbClr val="2C567A">
                    <a:lumMod val="75000"/>
                  </a:srgbClr>
                </a:solidFill>
                <a:effectLst/>
                <a:uLnTx/>
                <a:uFillTx/>
                <a:latin typeface="Calibri" panose="020F0502020204030204" pitchFamily="34" charset="0"/>
                <a:ea typeface="+mj-ea"/>
                <a:cs typeface="Calibri" panose="020F0502020204030204" pitchFamily="34" charset="0"/>
              </a:rPr>
              <a:t>Balatonakarattya</a:t>
            </a: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HUN</a:t>
            </a:r>
            <a:endParaRPr lang="aa-ET" sz="1400" dirty="0"/>
          </a:p>
        </p:txBody>
      </p:sp>
      <p:grpSp>
        <p:nvGrpSpPr>
          <p:cNvPr id="14" name="Group 13">
            <a:extLst>
              <a:ext uri="{FF2B5EF4-FFF2-40B4-BE49-F238E27FC236}">
                <a16:creationId xmlns:a16="http://schemas.microsoft.com/office/drawing/2014/main" id="{4C9AA391-DE0C-B0C1-291A-3F2666B62AF9}"/>
              </a:ext>
            </a:extLst>
          </p:cNvPr>
          <p:cNvGrpSpPr/>
          <p:nvPr/>
        </p:nvGrpSpPr>
        <p:grpSpPr>
          <a:xfrm>
            <a:off x="468626" y="1319878"/>
            <a:ext cx="699758" cy="621522"/>
            <a:chOff x="468626" y="1319878"/>
            <a:chExt cx="699758" cy="621522"/>
          </a:xfrm>
        </p:grpSpPr>
        <p:sp>
          <p:nvSpPr>
            <p:cNvPr id="15" name="Oval 14">
              <a:extLst>
                <a:ext uri="{FF2B5EF4-FFF2-40B4-BE49-F238E27FC236}">
                  <a16:creationId xmlns:a16="http://schemas.microsoft.com/office/drawing/2014/main" id="{5B3CCC1F-6045-5509-7A9B-F6070AD58F00}"/>
                </a:ext>
              </a:extLst>
            </p:cNvPr>
            <p:cNvSpPr/>
            <p:nvPr/>
          </p:nvSpPr>
          <p:spPr>
            <a:xfrm>
              <a:off x="468626" y="1319878"/>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0243B1C6-75DF-C074-FA83-33BC6227FB4C}"/>
                </a:ext>
              </a:extLst>
            </p:cNvPr>
            <p:cNvSpPr txBox="1"/>
            <p:nvPr/>
          </p:nvSpPr>
          <p:spPr>
            <a:xfrm>
              <a:off x="552416" y="1412334"/>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03</a:t>
              </a:r>
            </a:p>
          </p:txBody>
        </p:sp>
      </p:grpSp>
      <p:sp>
        <p:nvSpPr>
          <p:cNvPr id="5" name="TextBox 4">
            <a:extLst>
              <a:ext uri="{FF2B5EF4-FFF2-40B4-BE49-F238E27FC236}">
                <a16:creationId xmlns:a16="http://schemas.microsoft.com/office/drawing/2014/main" id="{36EFE8AC-BED8-3175-4AAC-309ABACED491}"/>
              </a:ext>
            </a:extLst>
          </p:cNvPr>
          <p:cNvSpPr txBox="1"/>
          <p:nvPr/>
        </p:nvSpPr>
        <p:spPr>
          <a:xfrm>
            <a:off x="2515172" y="2652170"/>
            <a:ext cx="7342632" cy="400110"/>
          </a:xfrm>
          <a:prstGeom prst="rect">
            <a:avLst/>
          </a:prstGeom>
          <a:noFill/>
        </p:spPr>
        <p:txBody>
          <a:bodyPr wrap="square">
            <a:spAutoFit/>
          </a:bodyPr>
          <a:lstStyle/>
          <a:p>
            <a:pPr lvl="0">
              <a:buNone/>
            </a:pPr>
            <a:r>
              <a:rPr lang="en-GB" sz="2000" b="1" dirty="0">
                <a:solidFill>
                  <a:schemeClr val="accent2">
                    <a:lumMod val="75000"/>
                  </a:schemeClr>
                </a:solidFill>
                <a:latin typeface="+mn-lt"/>
                <a:ea typeface="+mj-ea"/>
                <a:cs typeface="+mj-cs"/>
              </a:rPr>
              <a:t>Missions p</a:t>
            </a:r>
            <a:r>
              <a:rPr lang="en-GB" sz="2000" b="1" dirty="0">
                <a:solidFill>
                  <a:schemeClr val="accent2">
                    <a:lumMod val="75000"/>
                  </a:schemeClr>
                </a:solidFill>
                <a:latin typeface="+mn-lt"/>
              </a:rPr>
              <a:t>lanned sustainment transports - timetable</a:t>
            </a:r>
            <a:endParaRPr lang="en-GB" sz="2000" b="1" dirty="0">
              <a:solidFill>
                <a:schemeClr val="accent2">
                  <a:lumMod val="75000"/>
                </a:schemeClr>
              </a:solidFill>
              <a:latin typeface="+mn-lt"/>
              <a:ea typeface="Open Sans" panose="020B060603050402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5B03C83B-717C-6FE8-D026-D31D931AD746}"/>
              </a:ext>
            </a:extLst>
          </p:cNvPr>
          <p:cNvSpPr txBox="1"/>
          <p:nvPr/>
        </p:nvSpPr>
        <p:spPr>
          <a:xfrm>
            <a:off x="860400" y="2192549"/>
            <a:ext cx="10508567" cy="369332"/>
          </a:xfrm>
          <a:prstGeom prst="rect">
            <a:avLst/>
          </a:prstGeom>
          <a:noFill/>
        </p:spPr>
        <p:txBody>
          <a:bodyPr wrap="square" rtlCol="0">
            <a:spAutoFit/>
          </a:bodyPr>
          <a:lstStyle/>
          <a:p>
            <a:r>
              <a:rPr lang="en-GB" sz="1800" b="1" kern="0" dirty="0">
                <a:solidFill>
                  <a:srgbClr val="2C567A"/>
                </a:solidFill>
                <a:highlight>
                  <a:srgbClr val="00FF00"/>
                </a:highlight>
                <a:latin typeface="+mn-lt"/>
                <a:ea typeface="+mj-ea"/>
                <a:cs typeface="+mj-cs"/>
              </a:rPr>
              <a:t>The worksheets are available on the </a:t>
            </a:r>
            <a:r>
              <a:rPr lang="en-US" sz="1800" b="1" kern="0" dirty="0">
                <a:solidFill>
                  <a:srgbClr val="2C567A"/>
                </a:solidFill>
                <a:highlight>
                  <a:srgbClr val="00FF00"/>
                </a:highlight>
                <a:latin typeface="+mn-lt"/>
                <a:ea typeface="+mj-ea"/>
                <a:cs typeface="+mj-cs"/>
              </a:rPr>
              <a:t>the MCCE Event’s Manager 51st IST and 78th ST OPS Meeting webpage </a:t>
            </a:r>
            <a:endParaRPr lang="en-GB" sz="1800" b="1" kern="0" dirty="0">
              <a:solidFill>
                <a:srgbClr val="2C567A"/>
              </a:solidFill>
              <a:highlight>
                <a:srgbClr val="00FF00"/>
              </a:highlight>
              <a:latin typeface="+mn-lt"/>
              <a:ea typeface="+mj-ea"/>
              <a:cs typeface="+mj-cs"/>
            </a:endParaRPr>
          </a:p>
        </p:txBody>
      </p:sp>
    </p:spTree>
    <p:extLst>
      <p:ext uri="{BB962C8B-B14F-4D97-AF65-F5344CB8AC3E}">
        <p14:creationId xmlns:p14="http://schemas.microsoft.com/office/powerpoint/2010/main" val="95956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027295-A871-1B32-1F8E-6B9382480558}"/>
              </a:ext>
            </a:extLst>
          </p:cNvPr>
          <p:cNvSpPr txBox="1">
            <a:spLocks/>
          </p:cNvSpPr>
          <p:nvPr/>
        </p:nvSpPr>
        <p:spPr>
          <a:xfrm>
            <a:off x="1482572" y="243488"/>
            <a:ext cx="1514009" cy="600075"/>
          </a:xfrm>
          <a:prstGeom prst="rect">
            <a:avLst/>
          </a:prstGeom>
        </p:spPr>
        <p:txBody>
          <a:bodyPr anchor="ctr"/>
          <a:lstStyle>
            <a:lvl1pPr algn="ctr" defTabSz="914400" rtl="0" eaLnBrk="1" latinLnBrk="0" hangingPunct="1">
              <a:lnSpc>
                <a:spcPct val="90000"/>
              </a:lnSpc>
              <a:spcBef>
                <a:spcPct val="0"/>
              </a:spcBef>
              <a:buNone/>
              <a:defRPr lang="en-ZA" sz="3200" b="1" kern="1200" spc="0" baseline="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spcAft>
                <a:spcPts val="0"/>
              </a:spcAft>
            </a:pPr>
            <a:r>
              <a:rPr lang="pl-PL" sz="2000"/>
              <a:t>Country name</a:t>
            </a:r>
            <a:endParaRPr lang="aa-ET" sz="2000"/>
          </a:p>
        </p:txBody>
      </p:sp>
      <p:sp>
        <p:nvSpPr>
          <p:cNvPr id="4" name="Text Placeholder 2">
            <a:extLst>
              <a:ext uri="{FF2B5EF4-FFF2-40B4-BE49-F238E27FC236}">
                <a16:creationId xmlns:a16="http://schemas.microsoft.com/office/drawing/2014/main" id="{97AB34D3-AF56-0641-872A-543AFC000F44}"/>
              </a:ext>
            </a:extLst>
          </p:cNvPr>
          <p:cNvSpPr txBox="1">
            <a:spLocks/>
          </p:cNvSpPr>
          <p:nvPr/>
        </p:nvSpPr>
        <p:spPr>
          <a:xfrm>
            <a:off x="1123896" y="1200524"/>
            <a:ext cx="9055223" cy="92333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71500" eaLnBrk="0" fontAlgn="base" hangingPunct="0">
              <a:lnSpc>
                <a:spcPct val="100000"/>
              </a:lnSpc>
              <a:spcBef>
                <a:spcPct val="0"/>
              </a:spcBef>
              <a:spcAft>
                <a:spcPct val="0"/>
              </a:spcAft>
              <a:buNone/>
              <a:defRPr/>
            </a:pPr>
            <a:r>
              <a:rPr lang="en-GB" sz="2400" b="1" kern="0" dirty="0">
                <a:solidFill>
                  <a:srgbClr val="2C567A"/>
                </a:solidFill>
                <a:ea typeface="+mj-ea"/>
                <a:cs typeface="+mj-cs"/>
              </a:rPr>
              <a:t>4. National IST assets / national transport contracts / Host Nation Support and possible offers to other nations</a:t>
            </a:r>
          </a:p>
        </p:txBody>
      </p:sp>
      <p:sp>
        <p:nvSpPr>
          <p:cNvPr id="5" name="TextBox 4">
            <a:extLst>
              <a:ext uri="{FF2B5EF4-FFF2-40B4-BE49-F238E27FC236}">
                <a16:creationId xmlns:a16="http://schemas.microsoft.com/office/drawing/2014/main" id="{469D43AE-96FB-8558-1A28-870F81FC7DE0}"/>
              </a:ext>
            </a:extLst>
          </p:cNvPr>
          <p:cNvSpPr txBox="1">
            <a:spLocks noChangeAspect="1"/>
          </p:cNvSpPr>
          <p:nvPr/>
        </p:nvSpPr>
        <p:spPr>
          <a:xfrm>
            <a:off x="478564" y="2392394"/>
            <a:ext cx="11282435" cy="29495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800" dirty="0">
                <a:solidFill>
                  <a:schemeClr val="accent1"/>
                </a:solidFill>
                <a:latin typeface="+mn-lt"/>
              </a:rPr>
              <a:t>Please let us know if there are any changes to the national actual assets.</a:t>
            </a:r>
          </a:p>
          <a:p>
            <a:pPr marL="285750" indent="-285750">
              <a:lnSpc>
                <a:spcPct val="150000"/>
              </a:lnSpc>
              <a:buFont typeface="Arial" panose="020B0604020202020204" pitchFamily="34" charset="0"/>
              <a:buChar char="•"/>
            </a:pPr>
            <a:r>
              <a:rPr lang="en-GB" sz="1800" dirty="0">
                <a:solidFill>
                  <a:schemeClr val="accent1"/>
                </a:solidFill>
                <a:latin typeface="+mn-lt"/>
              </a:rPr>
              <a:t>Is your nation </a:t>
            </a:r>
            <a:r>
              <a:rPr lang="en-GB" sz="1800" b="1" dirty="0">
                <a:solidFill>
                  <a:schemeClr val="accent1"/>
                </a:solidFill>
                <a:latin typeface="+mn-lt"/>
              </a:rPr>
              <a:t>planning any procurements </a:t>
            </a:r>
            <a:r>
              <a:rPr lang="en-GB" sz="1800" dirty="0">
                <a:solidFill>
                  <a:schemeClr val="accent1"/>
                </a:solidFill>
                <a:latin typeface="+mn-lt"/>
              </a:rPr>
              <a:t>in the near future for which you would like to obtain experience from other nations?</a:t>
            </a:r>
          </a:p>
          <a:p>
            <a:pPr marL="285750" indent="-285750">
              <a:lnSpc>
                <a:spcPct val="150000"/>
              </a:lnSpc>
              <a:buFont typeface="Arial" panose="020B0604020202020204" pitchFamily="34" charset="0"/>
              <a:buChar char="•"/>
            </a:pPr>
            <a:r>
              <a:rPr lang="en-GB" sz="1800" dirty="0">
                <a:solidFill>
                  <a:schemeClr val="accent1"/>
                </a:solidFill>
                <a:latin typeface="+mn-lt"/>
              </a:rPr>
              <a:t>Furthermore, there </a:t>
            </a:r>
            <a:r>
              <a:rPr lang="en-GB" sz="1800" b="1" dirty="0">
                <a:solidFill>
                  <a:schemeClr val="accent1"/>
                </a:solidFill>
                <a:latin typeface="+mn-lt"/>
              </a:rPr>
              <a:t>are changes</a:t>
            </a:r>
            <a:r>
              <a:rPr lang="en-GB" sz="1800" dirty="0">
                <a:solidFill>
                  <a:schemeClr val="accent1"/>
                </a:solidFill>
                <a:latin typeface="+mn-lt"/>
              </a:rPr>
              <a:t> </a:t>
            </a:r>
            <a:r>
              <a:rPr lang="en-GB" sz="1800" b="1" dirty="0">
                <a:solidFill>
                  <a:schemeClr val="accent1"/>
                </a:solidFill>
                <a:latin typeface="+mn-lt"/>
              </a:rPr>
              <a:t>for the use by other MCCE Member States of contract opportunities </a:t>
            </a:r>
            <a:r>
              <a:rPr lang="en-GB" sz="1800" dirty="0">
                <a:solidFill>
                  <a:schemeClr val="accent1"/>
                </a:solidFill>
                <a:latin typeface="+mn-lt"/>
              </a:rPr>
              <a:t>(transport, storage...).</a:t>
            </a:r>
          </a:p>
          <a:p>
            <a:pPr marL="285750" indent="-285750">
              <a:lnSpc>
                <a:spcPct val="150000"/>
              </a:lnSpc>
              <a:buFont typeface="Arial" panose="020B0604020202020204" pitchFamily="34" charset="0"/>
              <a:buChar char="•"/>
            </a:pPr>
            <a:r>
              <a:rPr lang="en-GB" sz="1800" dirty="0">
                <a:solidFill>
                  <a:schemeClr val="accent1"/>
                </a:solidFill>
                <a:latin typeface="+mn-lt"/>
              </a:rPr>
              <a:t>Are there </a:t>
            </a:r>
            <a:r>
              <a:rPr lang="en-GB" sz="1800" b="1" dirty="0">
                <a:solidFill>
                  <a:schemeClr val="accent1"/>
                </a:solidFill>
                <a:latin typeface="+mn-lt"/>
              </a:rPr>
              <a:t>usable Log Hubs in your nation (location)?</a:t>
            </a:r>
          </a:p>
          <a:p>
            <a:pPr marL="285750" indent="-285750">
              <a:lnSpc>
                <a:spcPct val="150000"/>
              </a:lnSpc>
              <a:buFont typeface="Arial" panose="020B0604020202020204" pitchFamily="34" charset="0"/>
              <a:buChar char="•"/>
            </a:pPr>
            <a:endParaRPr lang="en-GB" sz="1800" dirty="0">
              <a:solidFill>
                <a:schemeClr val="accent1"/>
              </a:solidFill>
            </a:endParaRPr>
          </a:p>
        </p:txBody>
      </p:sp>
      <p:sp>
        <p:nvSpPr>
          <p:cNvPr id="2" name="Rectangle 1">
            <a:extLst>
              <a:ext uri="{FF2B5EF4-FFF2-40B4-BE49-F238E27FC236}">
                <a16:creationId xmlns:a16="http://schemas.microsoft.com/office/drawing/2014/main" id="{6A70D642-11A6-2F0B-8692-96EBF8D04A2C}"/>
              </a:ext>
            </a:extLst>
          </p:cNvPr>
          <p:cNvSpPr/>
          <p:nvPr/>
        </p:nvSpPr>
        <p:spPr>
          <a:xfrm>
            <a:off x="76202" y="74736"/>
            <a:ext cx="1406370" cy="931985"/>
          </a:xfrm>
          <a:prstGeom prst="rect">
            <a:avLst/>
          </a:prstGeom>
          <a:solidFill>
            <a:schemeClr val="bg1">
              <a:lumMod val="8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a:solidFill>
                  <a:schemeClr val="tx1"/>
                </a:solidFill>
              </a:rPr>
              <a:t>FLAG</a:t>
            </a:r>
            <a:endParaRPr lang="en-NL" sz="2800">
              <a:solidFill>
                <a:schemeClr val="tx1"/>
              </a:solidFill>
            </a:endParaRPr>
          </a:p>
        </p:txBody>
      </p:sp>
      <p:sp>
        <p:nvSpPr>
          <p:cNvPr id="7" name="Title 1">
            <a:extLst>
              <a:ext uri="{FF2B5EF4-FFF2-40B4-BE49-F238E27FC236}">
                <a16:creationId xmlns:a16="http://schemas.microsoft.com/office/drawing/2014/main" id="{23E944FC-032F-8C1B-E9D2-2A36CCCB32E3}"/>
              </a:ext>
            </a:extLst>
          </p:cNvPr>
          <p:cNvSpPr>
            <a:spLocks noGrp="1"/>
          </p:cNvSpPr>
          <p:nvPr>
            <p:ph type="title"/>
          </p:nvPr>
        </p:nvSpPr>
        <p:spPr>
          <a:xfrm>
            <a:off x="0" y="0"/>
            <a:ext cx="12192000" cy="931985"/>
          </a:xfrm>
        </p:spPr>
        <p:txBody>
          <a:bodyPr/>
          <a:lstStyle/>
          <a:p>
            <a: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51th IST Ops Meeting</a:t>
            </a:r>
            <a:b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b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Apr 2026, </a:t>
            </a:r>
            <a:r>
              <a:rPr kumimoji="0" lang="en-US" sz="1400" b="1" i="0" u="none" strike="noStrike" kern="1200" cap="none" spc="0" normalizeH="0" baseline="0" noProof="0" dirty="0" err="1">
                <a:ln>
                  <a:noFill/>
                </a:ln>
                <a:solidFill>
                  <a:srgbClr val="2C567A">
                    <a:lumMod val="75000"/>
                  </a:srgbClr>
                </a:solidFill>
                <a:effectLst/>
                <a:uLnTx/>
                <a:uFillTx/>
                <a:latin typeface="Calibri" panose="020F0502020204030204" pitchFamily="34" charset="0"/>
                <a:ea typeface="+mj-ea"/>
                <a:cs typeface="Calibri" panose="020F0502020204030204" pitchFamily="34" charset="0"/>
              </a:rPr>
              <a:t>Balatonakarattya</a:t>
            </a: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HUN</a:t>
            </a:r>
            <a:endParaRPr lang="aa-ET" sz="2400" dirty="0"/>
          </a:p>
        </p:txBody>
      </p:sp>
      <p:grpSp>
        <p:nvGrpSpPr>
          <p:cNvPr id="9" name="Group 8">
            <a:extLst>
              <a:ext uri="{FF2B5EF4-FFF2-40B4-BE49-F238E27FC236}">
                <a16:creationId xmlns:a16="http://schemas.microsoft.com/office/drawing/2014/main" id="{0EDAEC3F-EEA0-DE16-9598-39B7FD734286}"/>
              </a:ext>
            </a:extLst>
          </p:cNvPr>
          <p:cNvGrpSpPr/>
          <p:nvPr/>
        </p:nvGrpSpPr>
        <p:grpSpPr>
          <a:xfrm>
            <a:off x="468626" y="1319878"/>
            <a:ext cx="699758" cy="621522"/>
            <a:chOff x="468626" y="1319878"/>
            <a:chExt cx="699758" cy="621522"/>
          </a:xfrm>
        </p:grpSpPr>
        <p:sp>
          <p:nvSpPr>
            <p:cNvPr id="10" name="Oval 9">
              <a:extLst>
                <a:ext uri="{FF2B5EF4-FFF2-40B4-BE49-F238E27FC236}">
                  <a16:creationId xmlns:a16="http://schemas.microsoft.com/office/drawing/2014/main" id="{F42053AF-E80A-AC26-3AC1-145A95A29D12}"/>
                </a:ext>
              </a:extLst>
            </p:cNvPr>
            <p:cNvSpPr/>
            <p:nvPr/>
          </p:nvSpPr>
          <p:spPr>
            <a:xfrm>
              <a:off x="468626" y="1319878"/>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801218EF-B08A-65CC-FE36-B6F03B9EE755}"/>
                </a:ext>
              </a:extLst>
            </p:cNvPr>
            <p:cNvSpPr txBox="1"/>
            <p:nvPr/>
          </p:nvSpPr>
          <p:spPr>
            <a:xfrm>
              <a:off x="552416" y="1412334"/>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a:t>
              </a:r>
              <a:r>
                <a:rPr lang="en-IN" sz="2000" kern="0" dirty="0">
                  <a:solidFill>
                    <a:prstClr val="black"/>
                  </a:solidFill>
                  <a:latin typeface="+mn-lt"/>
                </a:rPr>
                <a:t>4</a:t>
              </a:r>
              <a:endPar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endParaRPr>
            </a:p>
          </p:txBody>
        </p:sp>
      </p:grpSp>
    </p:spTree>
    <p:extLst>
      <p:ext uri="{BB962C8B-B14F-4D97-AF65-F5344CB8AC3E}">
        <p14:creationId xmlns:p14="http://schemas.microsoft.com/office/powerpoint/2010/main" val="240358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027295-A871-1B32-1F8E-6B9382480558}"/>
              </a:ext>
            </a:extLst>
          </p:cNvPr>
          <p:cNvSpPr txBox="1">
            <a:spLocks/>
          </p:cNvSpPr>
          <p:nvPr/>
        </p:nvSpPr>
        <p:spPr>
          <a:xfrm>
            <a:off x="1482572" y="243488"/>
            <a:ext cx="1514009" cy="600075"/>
          </a:xfrm>
          <a:prstGeom prst="rect">
            <a:avLst/>
          </a:prstGeom>
        </p:spPr>
        <p:txBody>
          <a:bodyPr anchor="ctr"/>
          <a:lstStyle>
            <a:lvl1pPr algn="ctr" defTabSz="914400" rtl="0" eaLnBrk="1" latinLnBrk="0" hangingPunct="1">
              <a:lnSpc>
                <a:spcPct val="90000"/>
              </a:lnSpc>
              <a:spcBef>
                <a:spcPct val="0"/>
              </a:spcBef>
              <a:buNone/>
              <a:defRPr lang="en-ZA" sz="3200" b="1" kern="1200" spc="0" baseline="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spcAft>
                <a:spcPts val="0"/>
              </a:spcAft>
            </a:pPr>
            <a:r>
              <a:rPr lang="pl-PL" sz="2000"/>
              <a:t>Country name</a:t>
            </a:r>
            <a:endParaRPr lang="aa-ET" sz="2000"/>
          </a:p>
        </p:txBody>
      </p:sp>
      <p:sp>
        <p:nvSpPr>
          <p:cNvPr id="4" name="Text Placeholder 2">
            <a:extLst>
              <a:ext uri="{FF2B5EF4-FFF2-40B4-BE49-F238E27FC236}">
                <a16:creationId xmlns:a16="http://schemas.microsoft.com/office/drawing/2014/main" id="{97AB34D3-AF56-0641-872A-543AFC000F44}"/>
              </a:ext>
            </a:extLst>
          </p:cNvPr>
          <p:cNvSpPr txBox="1">
            <a:spLocks/>
          </p:cNvSpPr>
          <p:nvPr/>
        </p:nvSpPr>
        <p:spPr>
          <a:xfrm>
            <a:off x="431799" y="1344434"/>
            <a:ext cx="11329200" cy="324568"/>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71500" eaLnBrk="0" fontAlgn="base" hangingPunct="0">
              <a:lnSpc>
                <a:spcPct val="100000"/>
              </a:lnSpc>
              <a:spcBef>
                <a:spcPct val="0"/>
              </a:spcBef>
              <a:spcAft>
                <a:spcPct val="0"/>
              </a:spcAft>
              <a:buNone/>
              <a:defRPr/>
            </a:pPr>
            <a:r>
              <a:rPr lang="en-GB" sz="2400" b="1" kern="0">
                <a:solidFill>
                  <a:srgbClr val="2C567A"/>
                </a:solidFill>
                <a:ea typeface="+mj-ea"/>
                <a:cs typeface="+mj-cs"/>
              </a:rPr>
              <a:t>5. Sharing of experience from conducted IST movements/transports</a:t>
            </a:r>
          </a:p>
          <a:p>
            <a:pPr marL="0" indent="0" algn="ctr" defTabSz="571500" eaLnBrk="0" fontAlgn="base" hangingPunct="0">
              <a:lnSpc>
                <a:spcPct val="100000"/>
              </a:lnSpc>
              <a:spcBef>
                <a:spcPct val="0"/>
              </a:spcBef>
              <a:spcAft>
                <a:spcPct val="0"/>
              </a:spcAft>
              <a:buNone/>
              <a:defRPr/>
            </a:pPr>
            <a:endParaRPr lang="en-GB" sz="2400" kern="0">
              <a:solidFill>
                <a:srgbClr val="2C567A"/>
              </a:solidFill>
              <a:ea typeface="+mj-ea"/>
              <a:cs typeface="+mj-cs"/>
            </a:endParaRPr>
          </a:p>
          <a:p>
            <a:pPr marL="0" indent="0" algn="ctr" defTabSz="571500" eaLnBrk="0" fontAlgn="base" hangingPunct="0">
              <a:lnSpc>
                <a:spcPct val="100000"/>
              </a:lnSpc>
              <a:spcBef>
                <a:spcPct val="0"/>
              </a:spcBef>
              <a:spcAft>
                <a:spcPct val="0"/>
              </a:spcAft>
              <a:buNone/>
              <a:defRPr/>
            </a:pPr>
            <a:endParaRPr lang="en-GB" sz="2400" kern="0">
              <a:solidFill>
                <a:srgbClr val="2C567A"/>
              </a:solidFill>
              <a:ea typeface="+mj-ea"/>
              <a:cs typeface="+mj-cs"/>
            </a:endParaRPr>
          </a:p>
        </p:txBody>
      </p:sp>
      <p:sp>
        <p:nvSpPr>
          <p:cNvPr id="2" name="Rectangle 1">
            <a:extLst>
              <a:ext uri="{FF2B5EF4-FFF2-40B4-BE49-F238E27FC236}">
                <a16:creationId xmlns:a16="http://schemas.microsoft.com/office/drawing/2014/main" id="{1494F74F-C878-DB51-827F-F065D80826A3}"/>
              </a:ext>
            </a:extLst>
          </p:cNvPr>
          <p:cNvSpPr/>
          <p:nvPr/>
        </p:nvSpPr>
        <p:spPr>
          <a:xfrm>
            <a:off x="76202" y="74736"/>
            <a:ext cx="1406370" cy="931985"/>
          </a:xfrm>
          <a:prstGeom prst="rect">
            <a:avLst/>
          </a:prstGeom>
          <a:solidFill>
            <a:schemeClr val="bg1">
              <a:lumMod val="8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a:solidFill>
                  <a:schemeClr val="tx1"/>
                </a:solidFill>
              </a:rPr>
              <a:t>FLAG</a:t>
            </a:r>
            <a:endParaRPr lang="en-NL" sz="2800">
              <a:solidFill>
                <a:schemeClr val="tx1"/>
              </a:solidFill>
            </a:endParaRPr>
          </a:p>
        </p:txBody>
      </p:sp>
      <p:sp>
        <p:nvSpPr>
          <p:cNvPr id="3" name="TextBox 2">
            <a:extLst>
              <a:ext uri="{FF2B5EF4-FFF2-40B4-BE49-F238E27FC236}">
                <a16:creationId xmlns:a16="http://schemas.microsoft.com/office/drawing/2014/main" id="{679C6834-62FB-1548-3ED6-5C9E2194C8C4}"/>
              </a:ext>
            </a:extLst>
          </p:cNvPr>
          <p:cNvSpPr txBox="1">
            <a:spLocks noChangeAspect="1"/>
          </p:cNvSpPr>
          <p:nvPr/>
        </p:nvSpPr>
        <p:spPr>
          <a:xfrm>
            <a:off x="548917" y="2081451"/>
            <a:ext cx="11212082" cy="12875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800">
                <a:solidFill>
                  <a:schemeClr val="accent1"/>
                </a:solidFill>
              </a:rPr>
              <a:t>Please let us know any </a:t>
            </a:r>
            <a:r>
              <a:rPr lang="en-GB" sz="1800" b="1">
                <a:solidFill>
                  <a:schemeClr val="accent1"/>
                </a:solidFill>
              </a:rPr>
              <a:t>LI or LL </a:t>
            </a:r>
            <a:r>
              <a:rPr lang="en-GB" sz="1800">
                <a:solidFill>
                  <a:schemeClr val="accent1"/>
                </a:solidFill>
              </a:rPr>
              <a:t>you would like to share with the IST community, (e.g. customs, Log Hub characteristics, multimodal transports, security issues, …).</a:t>
            </a:r>
          </a:p>
          <a:p>
            <a:pPr>
              <a:lnSpc>
                <a:spcPct val="150000"/>
              </a:lnSpc>
            </a:pPr>
            <a:endParaRPr lang="en-GB" sz="1800">
              <a:solidFill>
                <a:schemeClr val="accent1"/>
              </a:solidFill>
            </a:endParaRPr>
          </a:p>
        </p:txBody>
      </p:sp>
      <p:sp>
        <p:nvSpPr>
          <p:cNvPr id="8" name="Title 1">
            <a:extLst>
              <a:ext uri="{FF2B5EF4-FFF2-40B4-BE49-F238E27FC236}">
                <a16:creationId xmlns:a16="http://schemas.microsoft.com/office/drawing/2014/main" id="{0791222A-46C9-CBFD-E0E8-DA4CE647890F}"/>
              </a:ext>
            </a:extLst>
          </p:cNvPr>
          <p:cNvSpPr>
            <a:spLocks noGrp="1"/>
          </p:cNvSpPr>
          <p:nvPr>
            <p:ph type="title"/>
          </p:nvPr>
        </p:nvSpPr>
        <p:spPr>
          <a:xfrm>
            <a:off x="0" y="0"/>
            <a:ext cx="12192000" cy="931985"/>
          </a:xfrm>
        </p:spPr>
        <p:txBody>
          <a:bodyPr/>
          <a:lstStyle/>
          <a:p>
            <a: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51th IST Ops Meeting</a:t>
            </a:r>
            <a:b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b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Apr 2026, </a:t>
            </a:r>
            <a:r>
              <a:rPr kumimoji="0" lang="en-US" sz="1400" b="1" i="0" u="none" strike="noStrike" kern="1200" cap="none" spc="0" normalizeH="0" baseline="0" noProof="0" dirty="0" err="1">
                <a:ln>
                  <a:noFill/>
                </a:ln>
                <a:solidFill>
                  <a:srgbClr val="2C567A">
                    <a:lumMod val="75000"/>
                  </a:srgbClr>
                </a:solidFill>
                <a:effectLst/>
                <a:uLnTx/>
                <a:uFillTx/>
                <a:latin typeface="Calibri" panose="020F0502020204030204" pitchFamily="34" charset="0"/>
                <a:ea typeface="+mj-ea"/>
                <a:cs typeface="Calibri" panose="020F0502020204030204" pitchFamily="34" charset="0"/>
              </a:rPr>
              <a:t>Balatonakarattya</a:t>
            </a: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HUN</a:t>
            </a:r>
            <a:endParaRPr lang="aa-ET" sz="2400" dirty="0"/>
          </a:p>
        </p:txBody>
      </p:sp>
      <p:grpSp>
        <p:nvGrpSpPr>
          <p:cNvPr id="9" name="Group 8">
            <a:extLst>
              <a:ext uri="{FF2B5EF4-FFF2-40B4-BE49-F238E27FC236}">
                <a16:creationId xmlns:a16="http://schemas.microsoft.com/office/drawing/2014/main" id="{BC4D1077-170F-03BB-12EE-388EC2A0AB51}"/>
              </a:ext>
            </a:extLst>
          </p:cNvPr>
          <p:cNvGrpSpPr/>
          <p:nvPr/>
        </p:nvGrpSpPr>
        <p:grpSpPr>
          <a:xfrm>
            <a:off x="468626" y="1319878"/>
            <a:ext cx="699758" cy="621522"/>
            <a:chOff x="468626" y="1319878"/>
            <a:chExt cx="699758" cy="621522"/>
          </a:xfrm>
        </p:grpSpPr>
        <p:sp>
          <p:nvSpPr>
            <p:cNvPr id="10" name="Oval 9">
              <a:extLst>
                <a:ext uri="{FF2B5EF4-FFF2-40B4-BE49-F238E27FC236}">
                  <a16:creationId xmlns:a16="http://schemas.microsoft.com/office/drawing/2014/main" id="{81138DDD-AFB0-87E6-C658-4A72CAC6305F}"/>
                </a:ext>
              </a:extLst>
            </p:cNvPr>
            <p:cNvSpPr/>
            <p:nvPr/>
          </p:nvSpPr>
          <p:spPr>
            <a:xfrm>
              <a:off x="468626" y="1319878"/>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762FFEAC-FF6C-04ED-CA35-F5A782B86A4C}"/>
                </a:ext>
              </a:extLst>
            </p:cNvPr>
            <p:cNvSpPr txBox="1"/>
            <p:nvPr/>
          </p:nvSpPr>
          <p:spPr>
            <a:xfrm>
              <a:off x="552416" y="1412334"/>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a:t>
              </a:r>
              <a:r>
                <a:rPr lang="en-IN" sz="2000" kern="0" dirty="0">
                  <a:solidFill>
                    <a:prstClr val="black"/>
                  </a:solidFill>
                  <a:latin typeface="+mn-lt"/>
                </a:rPr>
                <a:t>5</a:t>
              </a:r>
              <a:endPar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endParaRPr>
            </a:p>
          </p:txBody>
        </p:sp>
      </p:grpSp>
    </p:spTree>
    <p:extLst>
      <p:ext uri="{BB962C8B-B14F-4D97-AF65-F5344CB8AC3E}">
        <p14:creationId xmlns:p14="http://schemas.microsoft.com/office/powerpoint/2010/main" val="106008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027295-A871-1B32-1F8E-6B9382480558}"/>
              </a:ext>
            </a:extLst>
          </p:cNvPr>
          <p:cNvSpPr txBox="1">
            <a:spLocks/>
          </p:cNvSpPr>
          <p:nvPr/>
        </p:nvSpPr>
        <p:spPr>
          <a:xfrm>
            <a:off x="1482572" y="243488"/>
            <a:ext cx="1514009" cy="600075"/>
          </a:xfrm>
          <a:prstGeom prst="rect">
            <a:avLst/>
          </a:prstGeom>
        </p:spPr>
        <p:txBody>
          <a:bodyPr anchor="ctr"/>
          <a:lstStyle>
            <a:lvl1pPr algn="ctr" defTabSz="914400" rtl="0" eaLnBrk="1" latinLnBrk="0" hangingPunct="1">
              <a:lnSpc>
                <a:spcPct val="90000"/>
              </a:lnSpc>
              <a:spcBef>
                <a:spcPct val="0"/>
              </a:spcBef>
              <a:buNone/>
              <a:defRPr lang="en-ZA" sz="3200" b="1" kern="1200" spc="0" baseline="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spcAft>
                <a:spcPts val="0"/>
              </a:spcAft>
            </a:pPr>
            <a:r>
              <a:rPr lang="pl-PL" sz="2000"/>
              <a:t>Country name</a:t>
            </a:r>
            <a:endParaRPr lang="aa-ET" sz="2000"/>
          </a:p>
        </p:txBody>
      </p:sp>
      <p:sp>
        <p:nvSpPr>
          <p:cNvPr id="4" name="Text Placeholder 2">
            <a:extLst>
              <a:ext uri="{FF2B5EF4-FFF2-40B4-BE49-F238E27FC236}">
                <a16:creationId xmlns:a16="http://schemas.microsoft.com/office/drawing/2014/main" id="{97AB34D3-AF56-0641-872A-543AFC000F44}"/>
              </a:ext>
            </a:extLst>
          </p:cNvPr>
          <p:cNvSpPr txBox="1">
            <a:spLocks/>
          </p:cNvSpPr>
          <p:nvPr/>
        </p:nvSpPr>
        <p:spPr>
          <a:xfrm>
            <a:off x="431799" y="1344434"/>
            <a:ext cx="11329200" cy="324568"/>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71500" eaLnBrk="0" fontAlgn="base" hangingPunct="0">
              <a:lnSpc>
                <a:spcPct val="100000"/>
              </a:lnSpc>
              <a:spcBef>
                <a:spcPct val="0"/>
              </a:spcBef>
              <a:spcAft>
                <a:spcPct val="0"/>
              </a:spcAft>
              <a:buNone/>
              <a:defRPr/>
            </a:pPr>
            <a:r>
              <a:rPr lang="en-GB" sz="2400" b="1" kern="0" dirty="0">
                <a:solidFill>
                  <a:srgbClr val="2C567A"/>
                </a:solidFill>
                <a:ea typeface="+mj-ea"/>
                <a:cs typeface="+mj-cs"/>
              </a:rPr>
              <a:t>6. NMCC structure and POC details update</a:t>
            </a:r>
          </a:p>
        </p:txBody>
      </p:sp>
      <p:sp>
        <p:nvSpPr>
          <p:cNvPr id="5" name="TextBox 4">
            <a:extLst>
              <a:ext uri="{FF2B5EF4-FFF2-40B4-BE49-F238E27FC236}">
                <a16:creationId xmlns:a16="http://schemas.microsoft.com/office/drawing/2014/main" id="{469D43AE-96FB-8558-1A28-870F81FC7DE0}"/>
              </a:ext>
            </a:extLst>
          </p:cNvPr>
          <p:cNvSpPr txBox="1">
            <a:spLocks noChangeAspect="1"/>
          </p:cNvSpPr>
          <p:nvPr/>
        </p:nvSpPr>
        <p:spPr>
          <a:xfrm>
            <a:off x="2268062" y="3059668"/>
            <a:ext cx="9585970" cy="461665"/>
          </a:xfrm>
          <a:prstGeom prst="rect">
            <a:avLst/>
          </a:prstGeom>
          <a:noFill/>
        </p:spPr>
        <p:txBody>
          <a:bodyPr wrap="square" rtlCol="0">
            <a:spAutoFit/>
          </a:bodyPr>
          <a:lstStyle/>
          <a:p>
            <a:r>
              <a:rPr lang="en-GB" sz="1800" dirty="0">
                <a:solidFill>
                  <a:schemeClr val="accent1"/>
                </a:solidFill>
                <a:latin typeface="+mn-lt"/>
              </a:rPr>
              <a:t>Please let us know </a:t>
            </a:r>
            <a:r>
              <a:rPr lang="en-GB" sz="1800" b="1" dirty="0">
                <a:solidFill>
                  <a:schemeClr val="accent1"/>
                </a:solidFill>
                <a:latin typeface="+mn-lt"/>
              </a:rPr>
              <a:t>how we can reach you </a:t>
            </a:r>
            <a:r>
              <a:rPr lang="en-GB" sz="2400" b="1" dirty="0">
                <a:solidFill>
                  <a:schemeClr val="accent1"/>
                </a:solidFill>
                <a:highlight>
                  <a:srgbClr val="FFFF00"/>
                </a:highlight>
                <a:latin typeface="+mn-lt"/>
              </a:rPr>
              <a:t>and if there are any changes.</a:t>
            </a:r>
            <a:endParaRPr lang="en-GB" sz="1800" b="1" dirty="0">
              <a:solidFill>
                <a:schemeClr val="accent1"/>
              </a:solidFill>
              <a:highlight>
                <a:srgbClr val="FFFF00"/>
              </a:highlight>
              <a:latin typeface="+mn-lt"/>
            </a:endParaRPr>
          </a:p>
        </p:txBody>
      </p:sp>
      <p:sp>
        <p:nvSpPr>
          <p:cNvPr id="2" name="Rectangle 1">
            <a:extLst>
              <a:ext uri="{FF2B5EF4-FFF2-40B4-BE49-F238E27FC236}">
                <a16:creationId xmlns:a16="http://schemas.microsoft.com/office/drawing/2014/main" id="{9E1D8B30-3220-2905-5685-F1E4B99EF4B6}"/>
              </a:ext>
            </a:extLst>
          </p:cNvPr>
          <p:cNvSpPr/>
          <p:nvPr/>
        </p:nvSpPr>
        <p:spPr>
          <a:xfrm>
            <a:off x="76202" y="74736"/>
            <a:ext cx="1406370" cy="931985"/>
          </a:xfrm>
          <a:prstGeom prst="rect">
            <a:avLst/>
          </a:prstGeom>
          <a:solidFill>
            <a:schemeClr val="bg1">
              <a:lumMod val="8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a:solidFill>
                  <a:schemeClr val="tx1"/>
                </a:solidFill>
              </a:rPr>
              <a:t>FLAG</a:t>
            </a:r>
            <a:endParaRPr lang="en-NL" sz="2800">
              <a:solidFill>
                <a:schemeClr val="tx1"/>
              </a:solidFill>
            </a:endParaRPr>
          </a:p>
        </p:txBody>
      </p:sp>
      <p:sp>
        <p:nvSpPr>
          <p:cNvPr id="8" name="Title 1">
            <a:extLst>
              <a:ext uri="{FF2B5EF4-FFF2-40B4-BE49-F238E27FC236}">
                <a16:creationId xmlns:a16="http://schemas.microsoft.com/office/drawing/2014/main" id="{24301C32-2407-F217-0795-6BA3178CD315}"/>
              </a:ext>
            </a:extLst>
          </p:cNvPr>
          <p:cNvSpPr>
            <a:spLocks noGrp="1"/>
          </p:cNvSpPr>
          <p:nvPr>
            <p:ph type="title"/>
          </p:nvPr>
        </p:nvSpPr>
        <p:spPr>
          <a:xfrm>
            <a:off x="0" y="0"/>
            <a:ext cx="12192000" cy="931985"/>
          </a:xfrm>
        </p:spPr>
        <p:txBody>
          <a:bodyPr/>
          <a:lstStyle/>
          <a:p>
            <a: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51th IST Ops Meeting</a:t>
            </a:r>
            <a:br>
              <a:rPr kumimoji="0" lang="en-US" sz="2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b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Apr 2026, </a:t>
            </a:r>
            <a:r>
              <a:rPr kumimoji="0" lang="en-US" sz="1400" b="1" i="0" u="none" strike="noStrike" kern="1200" cap="none" spc="0" normalizeH="0" baseline="0" noProof="0" dirty="0" err="1">
                <a:ln>
                  <a:noFill/>
                </a:ln>
                <a:solidFill>
                  <a:srgbClr val="2C567A">
                    <a:lumMod val="75000"/>
                  </a:srgbClr>
                </a:solidFill>
                <a:effectLst/>
                <a:uLnTx/>
                <a:uFillTx/>
                <a:latin typeface="Calibri" panose="020F0502020204030204" pitchFamily="34" charset="0"/>
                <a:ea typeface="+mj-ea"/>
                <a:cs typeface="Calibri" panose="020F0502020204030204" pitchFamily="34" charset="0"/>
              </a:rPr>
              <a:t>Balatonakarattya</a:t>
            </a:r>
            <a:r>
              <a:rPr kumimoji="0" lang="en-US" sz="1400" b="1" i="0" u="none" strike="noStrike" kern="1200" cap="none" spc="0" normalizeH="0" baseline="0" noProof="0" dirty="0">
                <a:ln>
                  <a:noFill/>
                </a:ln>
                <a:solidFill>
                  <a:srgbClr val="2C567A">
                    <a:lumMod val="75000"/>
                  </a:srgbClr>
                </a:solidFill>
                <a:effectLst/>
                <a:uLnTx/>
                <a:uFillTx/>
                <a:latin typeface="Calibri" panose="020F0502020204030204" pitchFamily="34" charset="0"/>
                <a:ea typeface="+mj-ea"/>
                <a:cs typeface="Calibri" panose="020F0502020204030204" pitchFamily="34" charset="0"/>
              </a:rPr>
              <a:t>, HUN</a:t>
            </a:r>
            <a:endParaRPr lang="aa-ET" sz="2400" dirty="0"/>
          </a:p>
        </p:txBody>
      </p:sp>
      <p:grpSp>
        <p:nvGrpSpPr>
          <p:cNvPr id="9" name="Group 8">
            <a:extLst>
              <a:ext uri="{FF2B5EF4-FFF2-40B4-BE49-F238E27FC236}">
                <a16:creationId xmlns:a16="http://schemas.microsoft.com/office/drawing/2014/main" id="{4E61B6F0-1F82-1E5E-84BF-99AC009AA098}"/>
              </a:ext>
            </a:extLst>
          </p:cNvPr>
          <p:cNvGrpSpPr/>
          <p:nvPr/>
        </p:nvGrpSpPr>
        <p:grpSpPr>
          <a:xfrm>
            <a:off x="468626" y="1319878"/>
            <a:ext cx="699758" cy="621522"/>
            <a:chOff x="468626" y="1319878"/>
            <a:chExt cx="699758" cy="621522"/>
          </a:xfrm>
        </p:grpSpPr>
        <p:sp>
          <p:nvSpPr>
            <p:cNvPr id="10" name="Oval 9">
              <a:extLst>
                <a:ext uri="{FF2B5EF4-FFF2-40B4-BE49-F238E27FC236}">
                  <a16:creationId xmlns:a16="http://schemas.microsoft.com/office/drawing/2014/main" id="{3CE2EBF0-2C5C-657B-2237-F7EA3DAF8FE2}"/>
                </a:ext>
              </a:extLst>
            </p:cNvPr>
            <p:cNvSpPr/>
            <p:nvPr/>
          </p:nvSpPr>
          <p:spPr>
            <a:xfrm>
              <a:off x="468626" y="1319878"/>
              <a:ext cx="621522" cy="621522"/>
            </a:xfrm>
            <a:prstGeom prst="ellipse">
              <a:avLst/>
            </a:prstGeom>
            <a:solidFill>
              <a:srgbClr val="FFC000"/>
            </a:solidFill>
            <a:ln w="6350" cap="flat" cmpd="sng" algn="ctr">
              <a:solidFill>
                <a:srgbClr val="0D1D51">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61658C15-37ED-6922-CB89-CC55E400EA25}"/>
                </a:ext>
              </a:extLst>
            </p:cNvPr>
            <p:cNvSpPr txBox="1"/>
            <p:nvPr/>
          </p:nvSpPr>
          <p:spPr>
            <a:xfrm>
              <a:off x="552416" y="1412334"/>
              <a:ext cx="615968" cy="400110"/>
            </a:xfrm>
            <a:prstGeom prst="rect">
              <a:avLst/>
            </a:prstGeom>
            <a:noFill/>
          </p:spPr>
          <p:txBody>
            <a:bodyPr wrap="square" rtlCol="0">
              <a:spAutoFit/>
            </a:bodyPr>
            <a:lstStyle>
              <a:defPPr>
                <a:defRPr lang="en-US"/>
              </a:defPPr>
              <a:lvl1pPr>
                <a:defRPr sz="3200" b="1">
                  <a:solidFill>
                    <a:schemeClr val="bg1"/>
                  </a:solidFill>
                  <a:latin typeface=" Arial"/>
                  <a:ea typeface="Open Sans" panose="020B0606030504020204" pitchFamily="34" charset="0"/>
                  <a:cs typeface="Segoe UI" panose="020B0502040204020203" pitchFamily="34" charset="0"/>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rPr>
                <a:t>0</a:t>
              </a:r>
              <a:r>
                <a:rPr lang="en-IN" sz="2000" kern="0" dirty="0">
                  <a:solidFill>
                    <a:prstClr val="black"/>
                  </a:solidFill>
                  <a:latin typeface="+mn-lt"/>
                </a:rPr>
                <a:t>6</a:t>
              </a:r>
              <a:endParaRPr kumimoji="0" lang="en-IN" sz="2000" b="1" i="0" u="none" strike="noStrike" kern="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endParaRPr>
            </a:p>
          </p:txBody>
        </p:sp>
      </p:grpSp>
    </p:spTree>
    <p:extLst>
      <p:ext uri="{BB962C8B-B14F-4D97-AF65-F5344CB8AC3E}">
        <p14:creationId xmlns:p14="http://schemas.microsoft.com/office/powerpoint/2010/main" val="265101236"/>
      </p:ext>
    </p:extLst>
  </p:cSld>
  <p:clrMapOvr>
    <a:masterClrMapping/>
  </p:clrMapOvr>
</p:sld>
</file>

<file path=ppt/theme/theme1.xml><?xml version="1.0" encoding="utf-8"?>
<a:theme xmlns:a="http://schemas.openxmlformats.org/drawingml/2006/main" name="1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ntoso BG  Pitch Deck_SB - v4" id="{B4102299-0AE8-4B6D-9217-FDD7E8440BE7}" vid="{C9129DCB-E556-49D1-B1C1-E90E01296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4fb41f-cddf-4c6d-8b05-8188de247bc5" xsi:nil="true"/>
    <lcf76f155ced4ddcb4097134ff3c332f xmlns="8a3a13bb-74c0-4bbc-b36a-3016a4a693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3807F234477D4A82D050C359EE7F87" ma:contentTypeVersion="19" ma:contentTypeDescription="Create a new document." ma:contentTypeScope="" ma:versionID="7557bc874b57f2a5ddbd92d3c94fd6c7">
  <xsd:schema xmlns:xsd="http://www.w3.org/2001/XMLSchema" xmlns:xs="http://www.w3.org/2001/XMLSchema" xmlns:p="http://schemas.microsoft.com/office/2006/metadata/properties" xmlns:ns2="8a3a13bb-74c0-4bbc-b36a-3016a4a69341" xmlns:ns3="2cf7b91c-6c16-4e41-8278-bec8f0d1d2aa" xmlns:ns4="f54fb41f-cddf-4c6d-8b05-8188de247bc5" targetNamespace="http://schemas.microsoft.com/office/2006/metadata/properties" ma:root="true" ma:fieldsID="8f160e7db9848e69cd7fe63990c209fb" ns2:_="" ns3:_="" ns4:_="">
    <xsd:import namespace="8a3a13bb-74c0-4bbc-b36a-3016a4a69341"/>
    <xsd:import namespace="2cf7b91c-6c16-4e41-8278-bec8f0d1d2aa"/>
    <xsd:import namespace="f54fb41f-cddf-4c6d-8b05-8188de247b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a13bb-74c0-4bbc-b36a-3016a4a69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98cdc-643a-48ac-b252-422663eb727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f7b91c-6c16-4e41-8278-bec8f0d1d2a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4fb41f-cddf-4c6d-8b05-8188de247b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4482da2-a1c3-4b79-ada9-26e6d9705145}" ma:internalName="TaxCatchAll" ma:showField="CatchAllData" ma:web="f54fb41f-cddf-4c6d-8b05-8188de247b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093225-B63E-4D4A-ACE0-A10FC8D605FB}">
  <ds:schemaRefs>
    <ds:schemaRef ds:uri="8a3a13bb-74c0-4bbc-b36a-3016a4a69341"/>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f54fb41f-cddf-4c6d-8b05-8188de247bc5"/>
    <ds:schemaRef ds:uri="http://schemas.openxmlformats.org/package/2006/metadata/core-properties"/>
    <ds:schemaRef ds:uri="http://purl.org/dc/terms/"/>
    <ds:schemaRef ds:uri="http://purl.org/dc/dcmitype/"/>
    <ds:schemaRef ds:uri="2cf7b91c-6c16-4e41-8278-bec8f0d1d2aa"/>
    <ds:schemaRef ds:uri="http://purl.org/dc/elements/1.1/"/>
  </ds:schemaRefs>
</ds:datastoreItem>
</file>

<file path=customXml/itemProps2.xml><?xml version="1.0" encoding="utf-8"?>
<ds:datastoreItem xmlns:ds="http://schemas.openxmlformats.org/officeDocument/2006/customXml" ds:itemID="{4764DA72-66C1-41B7-B767-B01B8425457E}">
  <ds:schemaRefs>
    <ds:schemaRef ds:uri="http://schemas.microsoft.com/sharepoint/v3/contenttype/forms"/>
  </ds:schemaRefs>
</ds:datastoreItem>
</file>

<file path=customXml/itemProps3.xml><?xml version="1.0" encoding="utf-8"?>
<ds:datastoreItem xmlns:ds="http://schemas.openxmlformats.org/officeDocument/2006/customXml" ds:itemID="{B0D7B117-6957-4B9E-98BE-8BDCC5097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3a13bb-74c0-4bbc-b36a-3016a4a69341"/>
    <ds:schemaRef ds:uri="2cf7b91c-6c16-4e41-8278-bec8f0d1d2aa"/>
    <ds:schemaRef ds:uri="f54fb41f-cddf-4c6d-8b05-8188de247b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TotalTime>
  <Words>951</Words>
  <Application>Microsoft Office PowerPoint</Application>
  <PresentationFormat>Widescreen</PresentationFormat>
  <Paragraphs>453</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Segoe UI</vt:lpstr>
      <vt:lpstr>1_Office Theme</vt:lpstr>
      <vt:lpstr>Worksheet</vt:lpstr>
      <vt:lpstr>PowerPoint Presentation</vt:lpstr>
      <vt:lpstr>OVERVIEW</vt:lpstr>
      <vt:lpstr>51th IST Ops Meeting Apr 2026, Balatonakarattya, HUN</vt:lpstr>
      <vt:lpstr>51th IST Ops Meeting Apr 2026, Balatonakarattya, HUN</vt:lpstr>
      <vt:lpstr>51th IST Ops Meeting Apr 2026, Balatonakarattya, HUN</vt:lpstr>
      <vt:lpstr>51th IST Ops Meeting Apr 2026, Balatonakarattya, HUN</vt:lpstr>
      <vt:lpstr>51th IST Ops Meeting Apr 2026, Balatonakarattya, HUN</vt:lpstr>
      <vt:lpstr>51th IST Ops Meeting Apr 2026, Balatonakarattya, HUN</vt:lpstr>
      <vt:lpstr>51th IST Ops Meeting Apr 2026, Balatonakarattya, HUN</vt:lpstr>
      <vt:lpstr>51th IST Ops Meeting Apr 2026, Balatonakarattya, HUN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MCCE WB Director's Report</dc:title>
  <dc:creator>Thorsten Röhr</dc:creator>
  <cp:lastModifiedBy>Riccardo Tomesani</cp:lastModifiedBy>
  <cp:revision>1</cp:revision>
  <cp:lastPrinted>2025-03-06T08:40:20Z</cp:lastPrinted>
  <dcterms:created xsi:type="dcterms:W3CDTF">2008-03-28T13:27:36Z</dcterms:created>
  <dcterms:modified xsi:type="dcterms:W3CDTF">2026-02-26T15:25:41Z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0x010100653807F234477D4A82D050C359EE7F87</vt:lpwstr>
  </property>
  <property fmtid="{D5CDD505-2E9C-101B-9397-08002B2CF9AE}" pid="3" name="MediaServiceImageTags">
    <vt:lpwstr/>
  </property>
</Properties>
</file>