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502150" r:id="rId4"/>
    <p:sldMasterId id="2147502258" r:id="rId5"/>
  </p:sldMasterIdLst>
  <p:notesMasterIdLst>
    <p:notesMasterId r:id="rId16"/>
  </p:notesMasterIdLst>
  <p:handoutMasterIdLst>
    <p:handoutMasterId r:id="rId17"/>
  </p:handoutMasterIdLst>
  <p:sldIdLst>
    <p:sldId id="268" r:id="rId6"/>
    <p:sldId id="269" r:id="rId7"/>
    <p:sldId id="270" r:id="rId8"/>
    <p:sldId id="272" r:id="rId9"/>
    <p:sldId id="273" r:id="rId10"/>
    <p:sldId id="274" r:id="rId11"/>
    <p:sldId id="275" r:id="rId12"/>
    <p:sldId id="276" r:id="rId13"/>
    <p:sldId id="277" r:id="rId14"/>
    <p:sldId id="278" r:id="rId15"/>
  </p:sldIdLst>
  <p:sldSz cx="12192000" cy="6858000"/>
  <p:notesSz cx="6808788" cy="9940925"/>
  <p:embeddedFontLst>
    <p:embeddedFont>
      <p:font typeface="Corbel" panose="020B0503020204020204" pitchFamily="34" charset="0"/>
      <p:regular r:id="rId18"/>
      <p:bold r:id="rId19"/>
      <p:italic r:id="rId20"/>
      <p:boldItalic r:id="rId21"/>
    </p:embeddedFont>
  </p:embeddedFontLst>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9D1DD"/>
    <a:srgbClr val="FFFFFF"/>
    <a:srgbClr val="003399"/>
    <a:srgbClr val="00FF00"/>
    <a:srgbClr val="3291C1"/>
    <a:srgbClr val="FF7C80"/>
    <a:srgbClr val="3366CC"/>
    <a:srgbClr val="FFE3AB"/>
    <a:srgbClr val="6565D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2686" autoAdjust="0"/>
  </p:normalViewPr>
  <p:slideViewPr>
    <p:cSldViewPr snapToGrid="0">
      <p:cViewPr varScale="1">
        <p:scale>
          <a:sx n="111" d="100"/>
          <a:sy n="111" d="100"/>
        </p:scale>
        <p:origin x="558" y="11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4560" y="924"/>
      </p:cViewPr>
      <p:guideLst>
        <p:guide orient="horz" pos="3131"/>
        <p:guide pos="214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k Emmert" userId="b396b632-e917-450e-a9a7-2bfe4e9806ac" providerId="ADAL" clId="{00178CD3-A4BB-4876-A3C9-348B19BC80B8}"/>
    <pc:docChg chg="addSld modSld">
      <pc:chgData name="Frank Emmert" userId="b396b632-e917-450e-a9a7-2bfe4e9806ac" providerId="ADAL" clId="{00178CD3-A4BB-4876-A3C9-348B19BC80B8}" dt="2026-02-24T10:06:33.457" v="14" actId="20577"/>
      <pc:docMkLst>
        <pc:docMk/>
      </pc:docMkLst>
      <pc:sldChg chg="modSp mod">
        <pc:chgData name="Frank Emmert" userId="b396b632-e917-450e-a9a7-2bfe4e9806ac" providerId="ADAL" clId="{00178CD3-A4BB-4876-A3C9-348B19BC80B8}" dt="2026-02-24T10:06:22.572" v="2"/>
        <pc:sldMkLst>
          <pc:docMk/>
          <pc:sldMk cId="2301676704" sldId="277"/>
        </pc:sldMkLst>
        <pc:spChg chg="mod">
          <ac:chgData name="Frank Emmert" userId="b396b632-e917-450e-a9a7-2bfe4e9806ac" providerId="ADAL" clId="{00178CD3-A4BB-4876-A3C9-348B19BC80B8}" dt="2026-02-24T10:06:22.572" v="2"/>
          <ac:spMkLst>
            <pc:docMk/>
            <pc:sldMk cId="2301676704" sldId="277"/>
            <ac:spMk id="3" creationId="{9CF72C0B-6505-1558-6559-0ECEA66591D7}"/>
          </ac:spMkLst>
        </pc:spChg>
      </pc:sldChg>
      <pc:sldChg chg="modSp add mod">
        <pc:chgData name="Frank Emmert" userId="b396b632-e917-450e-a9a7-2bfe4e9806ac" providerId="ADAL" clId="{00178CD3-A4BB-4876-A3C9-348B19BC80B8}" dt="2026-02-24T10:06:33.457" v="14" actId="20577"/>
        <pc:sldMkLst>
          <pc:docMk/>
          <pc:sldMk cId="2378630080" sldId="278"/>
        </pc:sldMkLst>
        <pc:spChg chg="mod">
          <ac:chgData name="Frank Emmert" userId="b396b632-e917-450e-a9a7-2bfe4e9806ac" providerId="ADAL" clId="{00178CD3-A4BB-4876-A3C9-348B19BC80B8}" dt="2026-02-24T10:06:33.457" v="14" actId="20577"/>
          <ac:spMkLst>
            <pc:docMk/>
            <pc:sldMk cId="2378630080" sldId="278"/>
            <ac:spMk id="3" creationId="{24ED73B4-52D2-8CE6-EC06-F1E2801C49ED}"/>
          </ac:spMkLst>
        </pc:spChg>
      </pc:sldChg>
    </pc:docChg>
  </pc:docChgLst>
  <pc:docChgLst>
    <pc:chgData name="Riccardo Tomesani" userId="7c4d91ee-2063-4338-a0fb-0e395af38270" providerId="ADAL" clId="{CDDADF1E-3E90-4C52-B8E0-C6EEDB99D35E}"/>
    <pc:docChg chg="custSel modSld modMainMaster">
      <pc:chgData name="Riccardo Tomesani" userId="7c4d91ee-2063-4338-a0fb-0e395af38270" providerId="ADAL" clId="{CDDADF1E-3E90-4C52-B8E0-C6EEDB99D35E}" dt="2026-02-26T15:13:30.583" v="49" actId="1076"/>
      <pc:docMkLst>
        <pc:docMk/>
      </pc:docMkLst>
      <pc:sldChg chg="modSp mod">
        <pc:chgData name="Riccardo Tomesani" userId="7c4d91ee-2063-4338-a0fb-0e395af38270" providerId="ADAL" clId="{CDDADF1E-3E90-4C52-B8E0-C6EEDB99D35E}" dt="2026-02-26T15:11:50.336" v="33"/>
        <pc:sldMkLst>
          <pc:docMk/>
          <pc:sldMk cId="1110546420" sldId="268"/>
        </pc:sldMkLst>
        <pc:spChg chg="mod">
          <ac:chgData name="Riccardo Tomesani" userId="7c4d91ee-2063-4338-a0fb-0e395af38270" providerId="ADAL" clId="{CDDADF1E-3E90-4C52-B8E0-C6EEDB99D35E}" dt="2026-02-26T15:11:50.336" v="33"/>
          <ac:spMkLst>
            <pc:docMk/>
            <pc:sldMk cId="1110546420" sldId="268"/>
            <ac:spMk id="2" creationId="{72A38416-A160-77F1-5750-2B9AB7A50551}"/>
          </ac:spMkLst>
        </pc:spChg>
      </pc:sldChg>
      <pc:sldMasterChg chg="addSp delSp modSp mod">
        <pc:chgData name="Riccardo Tomesani" userId="7c4d91ee-2063-4338-a0fb-0e395af38270" providerId="ADAL" clId="{CDDADF1E-3E90-4C52-B8E0-C6EEDB99D35E}" dt="2026-02-26T15:13:30.583" v="49" actId="1076"/>
        <pc:sldMasterMkLst>
          <pc:docMk/>
          <pc:sldMasterMk cId="293434946" sldId="2147502150"/>
        </pc:sldMasterMkLst>
        <pc:spChg chg="mod">
          <ac:chgData name="Riccardo Tomesani" userId="7c4d91ee-2063-4338-a0fb-0e395af38270" providerId="ADAL" clId="{CDDADF1E-3E90-4C52-B8E0-C6EEDB99D35E}" dt="2026-02-26T15:12:22.434" v="35" actId="1076"/>
          <ac:spMkLst>
            <pc:docMk/>
            <pc:sldMasterMk cId="293434946" sldId="2147502150"/>
            <ac:spMk id="17" creationId="{E42E0FBB-7E6D-E02B-B5AB-2C62C94B1FBB}"/>
          </ac:spMkLst>
        </pc:spChg>
        <pc:spChg chg="del">
          <ac:chgData name="Riccardo Tomesani" userId="7c4d91ee-2063-4338-a0fb-0e395af38270" providerId="ADAL" clId="{CDDADF1E-3E90-4C52-B8E0-C6EEDB99D35E}" dt="2026-02-26T15:12:16.882" v="34" actId="478"/>
          <ac:spMkLst>
            <pc:docMk/>
            <pc:sldMasterMk cId="293434946" sldId="2147502150"/>
            <ac:spMk id="20" creationId="{37F43BC3-525B-63AC-04E6-691A4C9DD3CD}"/>
          </ac:spMkLst>
        </pc:spChg>
        <pc:spChg chg="mod">
          <ac:chgData name="Riccardo Tomesani" userId="7c4d91ee-2063-4338-a0fb-0e395af38270" providerId="ADAL" clId="{CDDADF1E-3E90-4C52-B8E0-C6EEDB99D35E}" dt="2026-02-26T15:13:30.583" v="49" actId="1076"/>
          <ac:spMkLst>
            <pc:docMk/>
            <pc:sldMasterMk cId="293434946" sldId="2147502150"/>
            <ac:spMk id="22" creationId="{7935ABE9-F92E-8C2A-8630-689E1633FD66}"/>
          </ac:spMkLst>
        </pc:spChg>
        <pc:grpChg chg="del mod">
          <ac:chgData name="Riccardo Tomesani" userId="7c4d91ee-2063-4338-a0fb-0e395af38270" providerId="ADAL" clId="{CDDADF1E-3E90-4C52-B8E0-C6EEDB99D35E}" dt="2026-02-26T15:13:19.541" v="47" actId="478"/>
          <ac:grpSpMkLst>
            <pc:docMk/>
            <pc:sldMasterMk cId="293434946" sldId="2147502150"/>
            <ac:grpSpMk id="15" creationId="{738F71DF-FE66-E915-A836-1036DAA1053D}"/>
          </ac:grpSpMkLst>
        </pc:grpChg>
        <pc:picChg chg="add mod">
          <ac:chgData name="Riccardo Tomesani" userId="7c4d91ee-2063-4338-a0fb-0e395af38270" providerId="ADAL" clId="{CDDADF1E-3E90-4C52-B8E0-C6EEDB99D35E}" dt="2026-02-26T15:13:24.482" v="48" actId="1076"/>
          <ac:picMkLst>
            <pc:docMk/>
            <pc:sldMasterMk cId="293434946" sldId="2147502150"/>
            <ac:picMk id="3" creationId="{14BD6DAA-CF08-E86C-5698-D9BBDA725466}"/>
          </ac:picMkLst>
        </pc:picChg>
        <pc:picChg chg="mod">
          <ac:chgData name="Riccardo Tomesani" userId="7c4d91ee-2063-4338-a0fb-0e395af38270" providerId="ADAL" clId="{CDDADF1E-3E90-4C52-B8E0-C6EEDB99D35E}" dt="2026-02-26T15:12:22.434" v="35" actId="1076"/>
          <ac:picMkLst>
            <pc:docMk/>
            <pc:sldMasterMk cId="293434946" sldId="2147502150"/>
            <ac:picMk id="16" creationId="{B1D70114-CA7E-37FC-8ECA-DB9F6E288A5B}"/>
          </ac:picMkLst>
        </pc:picChg>
      </pc:sldMasterChg>
    </pc:docChg>
  </pc:docChgLst>
  <pc:docChgLst>
    <pc:chgData name="Sigrid Hansen" userId="220eb8ed-ca37-4bc6-941e-1d0b480697ee" providerId="ADAL" clId="{9D0B8815-88FB-45AF-A3A7-62933600C1A1}"/>
    <pc:docChg chg="modSld">
      <pc:chgData name="Sigrid Hansen" userId="220eb8ed-ca37-4bc6-941e-1d0b480697ee" providerId="ADAL" clId="{9D0B8815-88FB-45AF-A3A7-62933600C1A1}" dt="2026-02-10T14:52:01.916" v="212" actId="20577"/>
      <pc:docMkLst>
        <pc:docMk/>
      </pc:docMkLst>
      <pc:sldChg chg="modSp mod">
        <pc:chgData name="Sigrid Hansen" userId="220eb8ed-ca37-4bc6-941e-1d0b480697ee" providerId="ADAL" clId="{9D0B8815-88FB-45AF-A3A7-62933600C1A1}" dt="2026-02-10T14:43:49.827" v="83" actId="5793"/>
        <pc:sldMkLst>
          <pc:docMk/>
          <pc:sldMk cId="1110546420" sldId="268"/>
        </pc:sldMkLst>
        <pc:spChg chg="mod">
          <ac:chgData name="Sigrid Hansen" userId="220eb8ed-ca37-4bc6-941e-1d0b480697ee" providerId="ADAL" clId="{9D0B8815-88FB-45AF-A3A7-62933600C1A1}" dt="2026-02-10T14:43:49.827" v="83" actId="5793"/>
          <ac:spMkLst>
            <pc:docMk/>
            <pc:sldMk cId="1110546420" sldId="268"/>
            <ac:spMk id="2" creationId="{72A38416-A160-77F1-5750-2B9AB7A50551}"/>
          </ac:spMkLst>
        </pc:spChg>
      </pc:sldChg>
      <pc:sldChg chg="modSp mod">
        <pc:chgData name="Sigrid Hansen" userId="220eb8ed-ca37-4bc6-941e-1d0b480697ee" providerId="ADAL" clId="{9D0B8815-88FB-45AF-A3A7-62933600C1A1}" dt="2026-02-10T14:52:01.916" v="212" actId="20577"/>
        <pc:sldMkLst>
          <pc:docMk/>
          <pc:sldMk cId="2362378987" sldId="269"/>
        </pc:sldMkLst>
        <pc:spChg chg="mod">
          <ac:chgData name="Sigrid Hansen" userId="220eb8ed-ca37-4bc6-941e-1d0b480697ee" providerId="ADAL" clId="{9D0B8815-88FB-45AF-A3A7-62933600C1A1}" dt="2026-02-10T14:48:48.531" v="130" actId="207"/>
          <ac:spMkLst>
            <pc:docMk/>
            <pc:sldMk cId="2362378987" sldId="269"/>
            <ac:spMk id="2" creationId="{9D562AF7-9087-4A0F-FA00-65078C0C7BCF}"/>
          </ac:spMkLst>
        </pc:spChg>
        <pc:spChg chg="mod">
          <ac:chgData name="Sigrid Hansen" userId="220eb8ed-ca37-4bc6-941e-1d0b480697ee" providerId="ADAL" clId="{9D0B8815-88FB-45AF-A3A7-62933600C1A1}" dt="2026-02-10T14:52:01.916" v="212" actId="20577"/>
          <ac:spMkLst>
            <pc:docMk/>
            <pc:sldMk cId="2362378987" sldId="269"/>
            <ac:spMk id="3" creationId="{9CF72C0B-6505-1558-6559-0ECEA66591D7}"/>
          </ac:spMkLst>
        </pc:spChg>
      </pc:sldChg>
      <pc:sldChg chg="modSp mod">
        <pc:chgData name="Sigrid Hansen" userId="220eb8ed-ca37-4bc6-941e-1d0b480697ee" providerId="ADAL" clId="{9D0B8815-88FB-45AF-A3A7-62933600C1A1}" dt="2026-02-10T14:48:54.572" v="131" actId="207"/>
        <pc:sldMkLst>
          <pc:docMk/>
          <pc:sldMk cId="4059958164" sldId="270"/>
        </pc:sldMkLst>
        <pc:spChg chg="mod">
          <ac:chgData name="Sigrid Hansen" userId="220eb8ed-ca37-4bc6-941e-1d0b480697ee" providerId="ADAL" clId="{9D0B8815-88FB-45AF-A3A7-62933600C1A1}" dt="2026-02-10T14:48:54.572" v="131" actId="207"/>
          <ac:spMkLst>
            <pc:docMk/>
            <pc:sldMk cId="4059958164" sldId="270"/>
            <ac:spMk id="8" creationId="{F85F3628-30B2-6C39-49C9-6D52CA6070B5}"/>
          </ac:spMkLst>
        </pc:spChg>
      </pc:sldChg>
      <pc:sldChg chg="modSp mod">
        <pc:chgData name="Sigrid Hansen" userId="220eb8ed-ca37-4bc6-941e-1d0b480697ee" providerId="ADAL" clId="{9D0B8815-88FB-45AF-A3A7-62933600C1A1}" dt="2026-02-10T14:49:00.763" v="132" actId="207"/>
        <pc:sldMkLst>
          <pc:docMk/>
          <pc:sldMk cId="1597315151" sldId="272"/>
        </pc:sldMkLst>
        <pc:spChg chg="mod">
          <ac:chgData name="Sigrid Hansen" userId="220eb8ed-ca37-4bc6-941e-1d0b480697ee" providerId="ADAL" clId="{9D0B8815-88FB-45AF-A3A7-62933600C1A1}" dt="2026-02-10T14:49:00.763" v="132" actId="207"/>
          <ac:spMkLst>
            <pc:docMk/>
            <pc:sldMk cId="1597315151" sldId="272"/>
            <ac:spMk id="7" creationId="{62EA8C21-65CD-96C3-E371-B8DABB10A8D1}"/>
          </ac:spMkLst>
        </pc:spChg>
      </pc:sldChg>
      <pc:sldChg chg="modSp mod">
        <pc:chgData name="Sigrid Hansen" userId="220eb8ed-ca37-4bc6-941e-1d0b480697ee" providerId="ADAL" clId="{9D0B8815-88FB-45AF-A3A7-62933600C1A1}" dt="2026-02-10T14:49:06.984" v="133" actId="207"/>
        <pc:sldMkLst>
          <pc:docMk/>
          <pc:sldMk cId="2375651292" sldId="273"/>
        </pc:sldMkLst>
        <pc:spChg chg="mod">
          <ac:chgData name="Sigrid Hansen" userId="220eb8ed-ca37-4bc6-941e-1d0b480697ee" providerId="ADAL" clId="{9D0B8815-88FB-45AF-A3A7-62933600C1A1}" dt="2026-02-10T14:49:06.984" v="133" actId="207"/>
          <ac:spMkLst>
            <pc:docMk/>
            <pc:sldMk cId="2375651292" sldId="273"/>
            <ac:spMk id="8" creationId="{A259222C-00CC-6638-0756-889954B01AD3}"/>
          </ac:spMkLst>
        </pc:spChg>
      </pc:sldChg>
      <pc:sldChg chg="modSp mod">
        <pc:chgData name="Sigrid Hansen" userId="220eb8ed-ca37-4bc6-941e-1d0b480697ee" providerId="ADAL" clId="{9D0B8815-88FB-45AF-A3A7-62933600C1A1}" dt="2026-02-10T14:49:13.780" v="134" actId="207"/>
        <pc:sldMkLst>
          <pc:docMk/>
          <pc:sldMk cId="3500488944" sldId="274"/>
        </pc:sldMkLst>
        <pc:spChg chg="mod">
          <ac:chgData name="Sigrid Hansen" userId="220eb8ed-ca37-4bc6-941e-1d0b480697ee" providerId="ADAL" clId="{9D0B8815-88FB-45AF-A3A7-62933600C1A1}" dt="2026-02-10T14:49:13.780" v="134" actId="207"/>
          <ac:spMkLst>
            <pc:docMk/>
            <pc:sldMk cId="3500488944" sldId="274"/>
            <ac:spMk id="9" creationId="{C85CF1EA-E3F8-FDD6-75F7-77DB5EB9FF21}"/>
          </ac:spMkLst>
        </pc:spChg>
      </pc:sldChg>
      <pc:sldChg chg="modSp mod">
        <pc:chgData name="Sigrid Hansen" userId="220eb8ed-ca37-4bc6-941e-1d0b480697ee" providerId="ADAL" clId="{9D0B8815-88FB-45AF-A3A7-62933600C1A1}" dt="2026-02-10T14:49:19.367" v="135" actId="207"/>
        <pc:sldMkLst>
          <pc:docMk/>
          <pc:sldMk cId="392584931" sldId="275"/>
        </pc:sldMkLst>
        <pc:spChg chg="mod">
          <ac:chgData name="Sigrid Hansen" userId="220eb8ed-ca37-4bc6-941e-1d0b480697ee" providerId="ADAL" clId="{9D0B8815-88FB-45AF-A3A7-62933600C1A1}" dt="2026-02-10T14:49:19.367" v="135" actId="207"/>
          <ac:spMkLst>
            <pc:docMk/>
            <pc:sldMk cId="392584931" sldId="275"/>
            <ac:spMk id="8" creationId="{8F8A627B-5C75-54B6-85AB-01BBD24B0A29}"/>
          </ac:spMkLst>
        </pc:spChg>
      </pc:sldChg>
      <pc:sldChg chg="modSp mod">
        <pc:chgData name="Sigrid Hansen" userId="220eb8ed-ca37-4bc6-941e-1d0b480697ee" providerId="ADAL" clId="{9D0B8815-88FB-45AF-A3A7-62933600C1A1}" dt="2026-02-10T14:49:25.471" v="136" actId="207"/>
        <pc:sldMkLst>
          <pc:docMk/>
          <pc:sldMk cId="1976629987" sldId="276"/>
        </pc:sldMkLst>
        <pc:spChg chg="mod">
          <ac:chgData name="Sigrid Hansen" userId="220eb8ed-ca37-4bc6-941e-1d0b480697ee" providerId="ADAL" clId="{9D0B8815-88FB-45AF-A3A7-62933600C1A1}" dt="2026-02-10T14:49:25.471" v="136" actId="207"/>
          <ac:spMkLst>
            <pc:docMk/>
            <pc:sldMk cId="1976629987" sldId="276"/>
            <ac:spMk id="8" creationId="{335B14CE-E836-4504-6656-81E2DAD7C97A}"/>
          </ac:spMkLst>
        </pc:spChg>
      </pc:sldChg>
      <pc:sldChg chg="modSp mod">
        <pc:chgData name="Sigrid Hansen" userId="220eb8ed-ca37-4bc6-941e-1d0b480697ee" providerId="ADAL" clId="{9D0B8815-88FB-45AF-A3A7-62933600C1A1}" dt="2026-02-10T14:49:31.586" v="137" actId="207"/>
        <pc:sldMkLst>
          <pc:docMk/>
          <pc:sldMk cId="2301676704" sldId="277"/>
        </pc:sldMkLst>
        <pc:spChg chg="mod">
          <ac:chgData name="Sigrid Hansen" userId="220eb8ed-ca37-4bc6-941e-1d0b480697ee" providerId="ADAL" clId="{9D0B8815-88FB-45AF-A3A7-62933600C1A1}" dt="2026-02-10T14:49:31.586" v="137" actId="207"/>
          <ac:spMkLst>
            <pc:docMk/>
            <pc:sldMk cId="2301676704" sldId="277"/>
            <ac:spMk id="7" creationId="{416183B7-AD27-5CD9-7D46-36CD5EB96D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bwMode="auto">
          <a:xfrm>
            <a:off x="-1" y="0"/>
            <a:ext cx="3549186" cy="497206"/>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defRPr sz="1200">
                <a:latin typeface="Arial" charset="0"/>
                <a:cs typeface="+mn-cs"/>
              </a:defRPr>
            </a:lvl1pPr>
          </a:lstStyle>
          <a:p>
            <a:pPr>
              <a:defRPr/>
            </a:pPr>
            <a:r>
              <a:rPr lang="en-GB">
                <a:latin typeface="Calibri" pitchFamily="34" charset="0"/>
              </a:rPr>
              <a:t>Movement Coordination Centre Europe (MCCE)</a:t>
            </a:r>
          </a:p>
        </p:txBody>
      </p:sp>
      <p:sp>
        <p:nvSpPr>
          <p:cNvPr id="181251" name="Rectangle 3"/>
          <p:cNvSpPr>
            <a:spLocks noGrp="1" noChangeArrowheads="1"/>
          </p:cNvSpPr>
          <p:nvPr>
            <p:ph type="dt" sz="quarter" idx="1"/>
          </p:nvPr>
        </p:nvSpPr>
        <p:spPr bwMode="auto">
          <a:xfrm>
            <a:off x="3856079" y="0"/>
            <a:ext cx="2951114" cy="497206"/>
          </a:xfrm>
          <a:prstGeom prst="rect">
            <a:avLst/>
          </a:prstGeom>
          <a:noFill/>
          <a:ln w="9525">
            <a:noFill/>
            <a:miter lim="800000"/>
            <a:headEnd/>
            <a:tailEnd/>
          </a:ln>
          <a:effectLst/>
        </p:spPr>
        <p:txBody>
          <a:bodyPr vert="horz" wrap="square" lIns="91842" tIns="45921" rIns="91842" bIns="45921" numCol="1" anchor="t" anchorCtr="0" compatLnSpc="1">
            <a:prstTxWarp prst="textNoShape">
              <a:avLst/>
            </a:prstTxWarp>
          </a:bodyPr>
          <a:lstStyle>
            <a:lvl1pPr algn="r">
              <a:defRPr sz="1200">
                <a:latin typeface="Arial" charset="0"/>
                <a:cs typeface="+mn-cs"/>
              </a:defRPr>
            </a:lvl1pPr>
          </a:lstStyle>
          <a:p>
            <a:pPr>
              <a:defRPr/>
            </a:pPr>
            <a:fld id="{36EE8FA4-0D29-495E-A5A8-31E6DDD4AC88}" type="datetimeFigureOut">
              <a:rPr lang="en-GB">
                <a:latin typeface="Calibri" pitchFamily="34" charset="0"/>
              </a:rPr>
              <a:pPr>
                <a:defRPr/>
              </a:pPr>
              <a:t>26/02/2026</a:t>
            </a:fld>
            <a:endParaRPr lang="en-GB">
              <a:latin typeface="Calibri" pitchFamily="34" charset="0"/>
            </a:endParaRPr>
          </a:p>
        </p:txBody>
      </p:sp>
      <p:sp>
        <p:nvSpPr>
          <p:cNvPr id="181252" name="Rectangle 4"/>
          <p:cNvSpPr>
            <a:spLocks noGrp="1" noChangeArrowheads="1"/>
          </p:cNvSpPr>
          <p:nvPr>
            <p:ph type="ftr" sz="quarter" idx="2"/>
          </p:nvPr>
        </p:nvSpPr>
        <p:spPr bwMode="auto">
          <a:xfrm>
            <a:off x="0" y="9442126"/>
            <a:ext cx="2951114" cy="497206"/>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defRPr sz="1200">
                <a:latin typeface="Arial" charset="0"/>
                <a:cs typeface="+mn-cs"/>
              </a:defRPr>
            </a:lvl1pPr>
          </a:lstStyle>
          <a:p>
            <a:pPr>
              <a:defRPr/>
            </a:pPr>
            <a:r>
              <a:rPr lang="en-GB">
                <a:latin typeface="Calibri" pitchFamily="34" charset="0"/>
              </a:rPr>
              <a:t>UNCLASSIFIED</a:t>
            </a:r>
          </a:p>
        </p:txBody>
      </p:sp>
      <p:sp>
        <p:nvSpPr>
          <p:cNvPr id="181253" name="Rectangle 5"/>
          <p:cNvSpPr>
            <a:spLocks noGrp="1" noChangeArrowheads="1"/>
          </p:cNvSpPr>
          <p:nvPr>
            <p:ph type="sldNum" sz="quarter" idx="3"/>
          </p:nvPr>
        </p:nvSpPr>
        <p:spPr bwMode="auto">
          <a:xfrm>
            <a:off x="3856079" y="9442126"/>
            <a:ext cx="2951114" cy="497206"/>
          </a:xfrm>
          <a:prstGeom prst="rect">
            <a:avLst/>
          </a:prstGeom>
          <a:noFill/>
          <a:ln w="9525">
            <a:noFill/>
            <a:miter lim="800000"/>
            <a:headEnd/>
            <a:tailEnd/>
          </a:ln>
          <a:effectLst/>
        </p:spPr>
        <p:txBody>
          <a:bodyPr vert="horz" wrap="square" lIns="91842" tIns="45921" rIns="91842" bIns="45921" numCol="1" anchor="b" anchorCtr="0" compatLnSpc="1">
            <a:prstTxWarp prst="textNoShape">
              <a:avLst/>
            </a:prstTxWarp>
          </a:bodyPr>
          <a:lstStyle>
            <a:lvl1pPr algn="r">
              <a:defRPr sz="1200">
                <a:latin typeface="Arial" charset="0"/>
                <a:cs typeface="+mn-cs"/>
              </a:defRPr>
            </a:lvl1pPr>
          </a:lstStyle>
          <a:p>
            <a:pPr>
              <a:defRPr/>
            </a:pPr>
            <a:fld id="{07F9B6F4-A641-4E16-B3A3-870037A6BE46}" type="slidenum">
              <a:rPr lang="en-GB">
                <a:latin typeface="Calibri" pitchFamily="34" charset="0"/>
              </a:rPr>
              <a:pPr>
                <a:defRPr/>
              </a:pPr>
              <a:t>‹#›</a:t>
            </a:fld>
            <a:endParaRPr lang="en-GB">
              <a:latin typeface="Calibri" pitchFamily="34" charset="0"/>
            </a:endParaRPr>
          </a:p>
        </p:txBody>
      </p:sp>
    </p:spTree>
    <p:extLst>
      <p:ext uri="{BB962C8B-B14F-4D97-AF65-F5344CB8AC3E}">
        <p14:creationId xmlns:p14="http://schemas.microsoft.com/office/powerpoint/2010/main" val="2295616671"/>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31"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259602" cy="497206"/>
          </a:xfrm>
          <a:prstGeom prst="rect">
            <a:avLst/>
          </a:prstGeom>
        </p:spPr>
        <p:txBody>
          <a:bodyPr vert="horz" lIns="91842" tIns="45921" rIns="91842" bIns="45921" rtlCol="0"/>
          <a:lstStyle>
            <a:lvl1pPr algn="l" fontAlgn="auto">
              <a:spcBef>
                <a:spcPts val="0"/>
              </a:spcBef>
              <a:spcAft>
                <a:spcPts val="0"/>
              </a:spcAft>
              <a:defRPr sz="1200" baseline="0">
                <a:latin typeface="Calibri" pitchFamily="34" charset="0"/>
                <a:cs typeface="+mn-cs"/>
              </a:defRPr>
            </a:lvl1pPr>
          </a:lstStyle>
          <a:p>
            <a:pPr>
              <a:defRPr/>
            </a:pPr>
            <a:r>
              <a:rPr lang="en-GB"/>
              <a:t>Movement Coordination Centre Europe (MCCE)</a:t>
            </a:r>
          </a:p>
        </p:txBody>
      </p:sp>
      <p:sp>
        <p:nvSpPr>
          <p:cNvPr id="3" name="Date Placeholder 2"/>
          <p:cNvSpPr>
            <a:spLocks noGrp="1"/>
          </p:cNvSpPr>
          <p:nvPr>
            <p:ph type="dt" idx="1"/>
          </p:nvPr>
        </p:nvSpPr>
        <p:spPr>
          <a:xfrm>
            <a:off x="3856079" y="0"/>
            <a:ext cx="2951114" cy="497206"/>
          </a:xfrm>
          <a:prstGeom prst="rect">
            <a:avLst/>
          </a:prstGeom>
        </p:spPr>
        <p:txBody>
          <a:bodyPr vert="horz" lIns="91842" tIns="45921" rIns="91842" bIns="45921" rtlCol="0"/>
          <a:lstStyle>
            <a:lvl1pPr algn="r" fontAlgn="auto">
              <a:spcBef>
                <a:spcPts val="0"/>
              </a:spcBef>
              <a:spcAft>
                <a:spcPts val="0"/>
              </a:spcAft>
              <a:defRPr sz="1200" baseline="0">
                <a:latin typeface="Calibri" pitchFamily="34" charset="0"/>
                <a:cs typeface="+mn-cs"/>
              </a:defRPr>
            </a:lvl1pPr>
          </a:lstStyle>
          <a:p>
            <a:pPr>
              <a:defRPr/>
            </a:pPr>
            <a:fld id="{68CF6A9F-65A9-467F-969E-041DFE1B9035}" type="datetimeFigureOut">
              <a:rPr lang="en-US" smtClean="0"/>
              <a:pPr>
                <a:defRPr/>
              </a:pPr>
              <a:t>2/26/2026</a:t>
            </a:fld>
            <a:endParaRPr lang="en-GB"/>
          </a:p>
        </p:txBody>
      </p:sp>
      <p:sp>
        <p:nvSpPr>
          <p:cNvPr id="4" name="Slide Image Placeholder 3"/>
          <p:cNvSpPr>
            <a:spLocks noGrp="1" noRot="1" noChangeAspect="1"/>
          </p:cNvSpPr>
          <p:nvPr>
            <p:ph type="sldImg" idx="2"/>
          </p:nvPr>
        </p:nvSpPr>
        <p:spPr>
          <a:xfrm>
            <a:off x="92075" y="746125"/>
            <a:ext cx="6626225" cy="3727450"/>
          </a:xfrm>
          <a:prstGeom prst="rect">
            <a:avLst/>
          </a:prstGeom>
          <a:noFill/>
          <a:ln w="12700">
            <a:solidFill>
              <a:prstClr val="black"/>
            </a:solidFill>
          </a:ln>
        </p:spPr>
        <p:txBody>
          <a:bodyPr vert="horz" lIns="91842" tIns="45921" rIns="91842" bIns="45921" rtlCol="0" anchor="ctr"/>
          <a:lstStyle/>
          <a:p>
            <a:pPr lvl="0"/>
            <a:endParaRPr lang="en-GB" noProof="0"/>
          </a:p>
        </p:txBody>
      </p:sp>
      <p:sp>
        <p:nvSpPr>
          <p:cNvPr id="5" name="Notes Placeholder 4"/>
          <p:cNvSpPr>
            <a:spLocks noGrp="1"/>
          </p:cNvSpPr>
          <p:nvPr>
            <p:ph type="body" sz="quarter" idx="3"/>
          </p:nvPr>
        </p:nvSpPr>
        <p:spPr>
          <a:xfrm>
            <a:off x="681518" y="4721860"/>
            <a:ext cx="5445754" cy="4473256"/>
          </a:xfrm>
          <a:prstGeom prst="rect">
            <a:avLst/>
          </a:prstGeom>
        </p:spPr>
        <p:txBody>
          <a:bodyPr vert="horz" lIns="91842" tIns="45921" rIns="91842" bIns="4592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42126"/>
            <a:ext cx="2951114" cy="497206"/>
          </a:xfrm>
          <a:prstGeom prst="rect">
            <a:avLst/>
          </a:prstGeom>
        </p:spPr>
        <p:txBody>
          <a:bodyPr vert="horz" lIns="91842" tIns="45921" rIns="91842" bIns="45921" rtlCol="0" anchor="b"/>
          <a:lstStyle>
            <a:lvl1pPr algn="l" fontAlgn="auto">
              <a:spcBef>
                <a:spcPts val="0"/>
              </a:spcBef>
              <a:spcAft>
                <a:spcPts val="0"/>
              </a:spcAft>
              <a:defRPr sz="1200" baseline="0">
                <a:latin typeface="Calibri" pitchFamily="34" charset="0"/>
                <a:cs typeface="+mn-cs"/>
              </a:defRPr>
            </a:lvl1pPr>
          </a:lstStyle>
          <a:p>
            <a:pPr>
              <a:defRPr/>
            </a:pPr>
            <a:r>
              <a:rPr lang="en-GB"/>
              <a:t>UNCLASSIFIED</a:t>
            </a:r>
          </a:p>
        </p:txBody>
      </p:sp>
      <p:sp>
        <p:nvSpPr>
          <p:cNvPr id="7" name="Slide Number Placeholder 6"/>
          <p:cNvSpPr>
            <a:spLocks noGrp="1"/>
          </p:cNvSpPr>
          <p:nvPr>
            <p:ph type="sldNum" sz="quarter" idx="5"/>
          </p:nvPr>
        </p:nvSpPr>
        <p:spPr>
          <a:xfrm>
            <a:off x="3856079" y="9442126"/>
            <a:ext cx="2951114" cy="497206"/>
          </a:xfrm>
          <a:prstGeom prst="rect">
            <a:avLst/>
          </a:prstGeom>
        </p:spPr>
        <p:txBody>
          <a:bodyPr vert="horz" lIns="91842" tIns="45921" rIns="91842" bIns="45921" rtlCol="0" anchor="b"/>
          <a:lstStyle>
            <a:lvl1pPr algn="r" fontAlgn="auto">
              <a:spcBef>
                <a:spcPts val="0"/>
              </a:spcBef>
              <a:spcAft>
                <a:spcPts val="0"/>
              </a:spcAft>
              <a:defRPr sz="1200" baseline="0">
                <a:latin typeface="Calibri" pitchFamily="34" charset="0"/>
                <a:cs typeface="+mn-cs"/>
              </a:defRPr>
            </a:lvl1pPr>
          </a:lstStyle>
          <a:p>
            <a:pPr>
              <a:defRPr/>
            </a:pPr>
            <a:fld id="{5B25B6EE-2FA8-4420-B8E7-71C676EF894D}" type="slidenum">
              <a:rPr lang="en-GB" smtClean="0"/>
              <a:pPr>
                <a:defRPr/>
              </a:pPr>
              <a:t>‹#›</a:t>
            </a:fld>
            <a:endParaRPr lang="en-GB"/>
          </a:p>
        </p:txBody>
      </p:sp>
    </p:spTree>
    <p:extLst>
      <p:ext uri="{BB962C8B-B14F-4D97-AF65-F5344CB8AC3E}">
        <p14:creationId xmlns:p14="http://schemas.microsoft.com/office/powerpoint/2010/main" val="5062138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baseline="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baseline="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baseline="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baseline="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baseline="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11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preserve="1" userDrawn="1">
  <p:cSld name="1_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142991"/>
            <a:ext cx="10945216" cy="5356245"/>
          </a:xfrm>
        </p:spPr>
        <p:txBody>
          <a:bodyPr/>
          <a:lstStyle>
            <a:lvl1pPr>
              <a:defRPr sz="2800">
                <a:solidFill>
                  <a:srgbClr val="003399"/>
                </a:solidFill>
                <a:latin typeface="Calibri" pitchFamily="34" charset="0"/>
              </a:defRPr>
            </a:lvl1pPr>
            <a:lvl2pPr>
              <a:defRPr>
                <a:solidFill>
                  <a:srgbClr val="003399"/>
                </a:solidFill>
                <a:latin typeface="Calibri" pitchFamily="34" charset="0"/>
              </a:defRPr>
            </a:lvl2pPr>
            <a:lvl3pPr>
              <a:defRPr sz="2200">
                <a:solidFill>
                  <a:srgbClr val="003399"/>
                </a:solidFill>
                <a:latin typeface="Calibri" pitchFamily="34" charset="0"/>
              </a:defRPr>
            </a:lvl3pPr>
            <a:lvl4pPr>
              <a:defRPr sz="2000">
                <a:solidFill>
                  <a:srgbClr val="003399"/>
                </a:solidFill>
                <a:latin typeface="Calibri" pitchFamily="34" charset="0"/>
              </a:defRPr>
            </a:lvl4pPr>
            <a:lvl5pPr>
              <a:defRPr sz="1800">
                <a:solidFill>
                  <a:srgbClr val="003399"/>
                </a:solidFill>
                <a:latin typeface="Calibri" pitchFamily="34"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itle 1"/>
          <p:cNvSpPr>
            <a:spLocks noGrp="1"/>
          </p:cNvSpPr>
          <p:nvPr>
            <p:ph type="title"/>
          </p:nvPr>
        </p:nvSpPr>
        <p:spPr>
          <a:xfrm>
            <a:off x="1" y="188640"/>
            <a:ext cx="12192000" cy="990600"/>
          </a:xfrm>
          <a:prstGeom prst="rect">
            <a:avLst/>
          </a:prstGeom>
        </p:spPr>
        <p:txBody>
          <a:bodyPr/>
          <a:lstStyle>
            <a:lvl1pPr>
              <a:defRPr sz="3200"/>
            </a:lvl1pPr>
          </a:lstStyle>
          <a:p>
            <a:r>
              <a:rPr lang="en-GB" noProof="0"/>
              <a:t>Click to edit Master title style</a:t>
            </a:r>
          </a:p>
        </p:txBody>
      </p:sp>
    </p:spTree>
    <p:extLst>
      <p:ext uri="{BB962C8B-B14F-4D97-AF65-F5344CB8AC3E}">
        <p14:creationId xmlns:p14="http://schemas.microsoft.com/office/powerpoint/2010/main" val="10985537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836989" y="1392240"/>
            <a:ext cx="5148263" cy="2841625"/>
          </a:xfrm>
          <a:prstGeom prst="rect">
            <a:avLst/>
          </a:prstGeom>
        </p:spPr>
        <p:txBody>
          <a:bodyPr/>
          <a:lstStyle>
            <a:lvl1pPr marL="0" indent="0">
              <a:buNone/>
              <a:defRPr/>
            </a:lvl1pPr>
          </a:lstStyle>
          <a:p>
            <a:endParaRPr lang="en-GB" dirty="0"/>
          </a:p>
        </p:txBody>
      </p:sp>
    </p:spTree>
    <p:extLst>
      <p:ext uri="{BB962C8B-B14F-4D97-AF65-F5344CB8AC3E}">
        <p14:creationId xmlns:p14="http://schemas.microsoft.com/office/powerpoint/2010/main" val="4241340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23392" y="1346200"/>
            <a:ext cx="10945216" cy="4579938"/>
          </a:xfrm>
          <a:prstGeom prst="rect">
            <a:avLst/>
          </a:prstGeom>
        </p:spPr>
        <p:txBody>
          <a:bodyPr/>
          <a:lstStyle>
            <a:lvl1pPr>
              <a:defRPr sz="2800">
                <a:solidFill>
                  <a:srgbClr val="003399"/>
                </a:solidFill>
              </a:defRPr>
            </a:lvl1pPr>
          </a:lstStyle>
          <a:p>
            <a:pPr lvl="0"/>
            <a:endParaRPr lang="en-GB" noProof="0" dirty="0"/>
          </a:p>
        </p:txBody>
      </p:sp>
      <p:sp>
        <p:nvSpPr>
          <p:cNvPr id="13" name="Title 1"/>
          <p:cNvSpPr>
            <a:spLocks noGrp="1"/>
          </p:cNvSpPr>
          <p:nvPr>
            <p:ph type="title"/>
          </p:nvPr>
        </p:nvSpPr>
        <p:spPr>
          <a:xfrm>
            <a:off x="1" y="188640"/>
            <a:ext cx="12192000" cy="990600"/>
          </a:xfrm>
          <a:prstGeom prst="rect">
            <a:avLst/>
          </a:prstGeom>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275726537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35360" y="1001714"/>
            <a:ext cx="5553207" cy="5521325"/>
          </a:xfrm>
          <a:prstGeom prst="rect">
            <a:avLst/>
          </a:prstGeom>
        </p:spPr>
        <p:txBody>
          <a:bodyPr/>
          <a:lstStyle>
            <a:lvl1pPr>
              <a:defRPr sz="2800">
                <a:solidFill>
                  <a:srgbClr val="003399"/>
                </a:solidFill>
              </a:defRPr>
            </a:lvl1pPr>
            <a:lvl2pPr>
              <a:defRPr sz="2400">
                <a:solidFill>
                  <a:srgbClr val="003399"/>
                </a:solidFill>
                <a:latin typeface="Calibri" pitchFamily="34" charset="0"/>
              </a:defRPr>
            </a:lvl2pPr>
            <a:lvl3pPr>
              <a:defRPr sz="2200">
                <a:solidFill>
                  <a:srgbClr val="003399"/>
                </a:solidFill>
                <a:latin typeface="Calibri" pitchFamily="34" charset="0"/>
              </a:defRPr>
            </a:lvl3pPr>
            <a:lvl4pPr>
              <a:defRPr sz="2000">
                <a:solidFill>
                  <a:srgbClr val="003399"/>
                </a:solidFill>
                <a:latin typeface="Calibri" pitchFamily="34" charset="0"/>
              </a:defRPr>
            </a:lvl4pPr>
            <a:lvl5pPr>
              <a:defRPr sz="1800">
                <a:solidFill>
                  <a:srgbClr val="003399"/>
                </a:solidFill>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1781" y="1001714"/>
            <a:ext cx="5764860" cy="5521325"/>
          </a:xfrm>
          <a:prstGeom prst="rect">
            <a:avLst/>
          </a:prstGeom>
        </p:spPr>
        <p:txBody>
          <a:bodyPr/>
          <a:lstStyle>
            <a:lvl1pPr>
              <a:defRPr sz="2800">
                <a:solidFill>
                  <a:srgbClr val="003399"/>
                </a:solidFill>
              </a:defRPr>
            </a:lvl1pPr>
            <a:lvl2pPr>
              <a:defRPr sz="2400">
                <a:solidFill>
                  <a:srgbClr val="003399"/>
                </a:solidFill>
                <a:latin typeface="Calibri" pitchFamily="34" charset="0"/>
              </a:defRPr>
            </a:lvl2pPr>
            <a:lvl3pPr>
              <a:defRPr sz="2200">
                <a:solidFill>
                  <a:srgbClr val="003399"/>
                </a:solidFill>
                <a:latin typeface="Calibri" pitchFamily="34" charset="0"/>
              </a:defRPr>
            </a:lvl3pPr>
            <a:lvl4pPr>
              <a:defRPr sz="2000">
                <a:solidFill>
                  <a:srgbClr val="003399"/>
                </a:solidFill>
                <a:latin typeface="Calibri" pitchFamily="34" charset="0"/>
              </a:defRPr>
            </a:lvl4pPr>
            <a:lvl5pPr>
              <a:defRPr sz="1800">
                <a:solidFill>
                  <a:srgbClr val="003399"/>
                </a:solidFill>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p:cNvSpPr>
            <a:spLocks noGrp="1"/>
          </p:cNvSpPr>
          <p:nvPr>
            <p:ph type="title"/>
          </p:nvPr>
        </p:nvSpPr>
        <p:spPr>
          <a:xfrm>
            <a:off x="1" y="188640"/>
            <a:ext cx="12192000" cy="990600"/>
          </a:xfrm>
          <a:prstGeom prst="rect">
            <a:avLst/>
          </a:prstGeom>
        </p:spPr>
        <p:txBody>
          <a:bodyPr/>
          <a:lstStyle>
            <a:lvl1pPr>
              <a:defRPr sz="3200"/>
            </a:lvl1pPr>
          </a:lstStyle>
          <a:p>
            <a:r>
              <a:rPr lang="en-US" dirty="0"/>
              <a:t>Click to edit Master title style</a:t>
            </a:r>
            <a:endParaRPr lang="en-GB" dirty="0"/>
          </a:p>
        </p:txBody>
      </p:sp>
    </p:spTree>
    <p:extLst>
      <p:ext uri="{BB962C8B-B14F-4D97-AF65-F5344CB8AC3E}">
        <p14:creationId xmlns:p14="http://schemas.microsoft.com/office/powerpoint/2010/main" val="133486672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PhAnim="0" preserve="1" userDrawn="1">
  <p:cSld name="9_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 y="1142987"/>
            <a:ext cx="11982451" cy="5356245"/>
          </a:xfrm>
        </p:spPr>
        <p:txBody>
          <a:bodyPr/>
          <a:lstStyle>
            <a:lvl1pPr>
              <a:defRPr sz="2100">
                <a:solidFill>
                  <a:srgbClr val="003399"/>
                </a:solidFill>
                <a:latin typeface="Calibri" pitchFamily="34" charset="0"/>
              </a:defRPr>
            </a:lvl1pPr>
            <a:lvl2pPr>
              <a:defRPr>
                <a:solidFill>
                  <a:srgbClr val="003399"/>
                </a:solidFill>
                <a:latin typeface="Calibri" pitchFamily="34" charset="0"/>
              </a:defRPr>
            </a:lvl2pPr>
            <a:lvl3pPr>
              <a:defRPr sz="1500">
                <a:solidFill>
                  <a:srgbClr val="003399"/>
                </a:solidFill>
                <a:latin typeface="Calibri" pitchFamily="34" charset="0"/>
              </a:defRPr>
            </a:lvl3pPr>
            <a:lvl4pPr>
              <a:defRPr sz="1350">
                <a:solidFill>
                  <a:srgbClr val="003399"/>
                </a:solidFill>
                <a:latin typeface="Calibri" pitchFamily="34" charset="0"/>
              </a:defRPr>
            </a:lvl4pPr>
            <a:lvl5pPr>
              <a:defRPr sz="1200">
                <a:solidFill>
                  <a:srgbClr val="003399"/>
                </a:solidFill>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191916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rgbClr val="C9D1DD"/>
            </a:gs>
            <a:gs pos="76000">
              <a:srgbClr val="FFFFFF"/>
            </a:gs>
          </a:gsLst>
          <a:path path="circle">
            <a:fillToRect l="100000" b="100000"/>
          </a:path>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7C9FF9-EA34-6091-4CF6-22A628FDEBA1}"/>
              </a:ext>
            </a:extLst>
          </p:cNvPr>
          <p:cNvSpPr>
            <a:spLocks noGrp="1"/>
          </p:cNvSpPr>
          <p:nvPr>
            <p:ph type="title" hasCustomPrompt="1"/>
          </p:nvPr>
        </p:nvSpPr>
        <p:spPr>
          <a:xfrm>
            <a:off x="0" y="0"/>
            <a:ext cx="10577146" cy="931985"/>
          </a:xfrm>
          <a:prstGeom prst="rect">
            <a:avLst/>
          </a:prstGeom>
        </p:spPr>
        <p:txBody>
          <a:bodyPr anchor="ctr"/>
          <a:lstStyle>
            <a:lvl1pPr algn="ctr">
              <a:defRPr spc="0" baseline="0">
                <a:solidFill>
                  <a:schemeClr val="accent1">
                    <a:lumMod val="75000"/>
                  </a:schemeClr>
                </a:solidFill>
                <a:latin typeface="Calibri" panose="020F0502020204030204" pitchFamily="34" charset="0"/>
                <a:cs typeface="Calibri" panose="020F0502020204030204" pitchFamily="34" charset="0"/>
              </a:defRPr>
            </a:lvl1pPr>
          </a:lstStyle>
          <a:p>
            <a:r>
              <a:rPr lang="pl-PL" dirty="0"/>
              <a:t>TITLE OF THE SLIDE</a:t>
            </a:r>
            <a:endParaRPr lang="en-NL" dirty="0"/>
          </a:p>
        </p:txBody>
      </p:sp>
      <p:sp>
        <p:nvSpPr>
          <p:cNvPr id="18" name="Text Placeholder 17">
            <a:extLst>
              <a:ext uri="{FF2B5EF4-FFF2-40B4-BE49-F238E27FC236}">
                <a16:creationId xmlns:a16="http://schemas.microsoft.com/office/drawing/2014/main" id="{D1534317-49B3-FA74-8B5D-2CE6B3641FF2}"/>
              </a:ext>
            </a:extLst>
          </p:cNvPr>
          <p:cNvSpPr>
            <a:spLocks noGrp="1"/>
          </p:cNvSpPr>
          <p:nvPr>
            <p:ph type="body" sz="quarter" idx="10" hasCustomPrompt="1"/>
          </p:nvPr>
        </p:nvSpPr>
        <p:spPr>
          <a:xfrm>
            <a:off x="1923692" y="1590843"/>
            <a:ext cx="9427178" cy="4939353"/>
          </a:xfrm>
          <a:prstGeom prst="rect">
            <a:avLst/>
          </a:prstGeom>
        </p:spPr>
        <p:txBody>
          <a:bodyPr/>
          <a:lstStyle>
            <a:lvl1pPr marL="0" indent="0" algn="ctr">
              <a:buNone/>
              <a:defRPr sz="2400" b="1" u="sng" baseline="0">
                <a:solidFill>
                  <a:schemeClr val="accent1">
                    <a:lumMod val="75000"/>
                  </a:schemeClr>
                </a:solidFill>
                <a:latin typeface="Calibri" panose="020F0502020204030204" pitchFamily="34" charset="0"/>
                <a:cs typeface="Calibri" panose="020F0502020204030204" pitchFamily="34" charset="0"/>
              </a:defRPr>
            </a:lvl1pPr>
            <a:lvl2pPr marL="266700" indent="0" algn="just">
              <a:buNone/>
              <a:defRPr sz="2400" baseline="0">
                <a:solidFill>
                  <a:schemeClr val="accent1">
                    <a:lumMod val="75000"/>
                  </a:schemeClr>
                </a:solidFill>
                <a:latin typeface="Calibri" panose="020F0502020204030204" pitchFamily="34" charset="0"/>
                <a:cs typeface="Calibri" panose="020F0502020204030204" pitchFamily="34" charset="0"/>
              </a:defRPr>
            </a:lvl2pPr>
            <a:lvl3pPr>
              <a:defRPr sz="2400">
                <a:solidFill>
                  <a:schemeClr val="accent1">
                    <a:lumMod val="75000"/>
                  </a:schemeClr>
                </a:solidFill>
                <a:latin typeface="Calibri" panose="020F0502020204030204" pitchFamily="34" charset="0"/>
                <a:cs typeface="Calibri" panose="020F0502020204030204" pitchFamily="34" charset="0"/>
              </a:defRPr>
            </a:lvl3pPr>
            <a:lvl4pPr>
              <a:defRPr sz="2400">
                <a:solidFill>
                  <a:schemeClr val="accent1">
                    <a:lumMod val="75000"/>
                  </a:schemeClr>
                </a:solidFill>
                <a:latin typeface="Calibri" panose="020F0502020204030204" pitchFamily="34" charset="0"/>
                <a:cs typeface="Calibri" panose="020F0502020204030204" pitchFamily="34" charset="0"/>
              </a:defRPr>
            </a:lvl4pPr>
            <a:lvl5pPr>
              <a:defRPr sz="2400">
                <a:solidFill>
                  <a:schemeClr val="accent1">
                    <a:lumMod val="75000"/>
                  </a:schemeClr>
                </a:solidFill>
                <a:latin typeface="Calibri" panose="020F0502020204030204" pitchFamily="34" charset="0"/>
                <a:cs typeface="Calibri" panose="020F0502020204030204" pitchFamily="34" charset="0"/>
              </a:defRPr>
            </a:lvl5pPr>
          </a:lstStyle>
          <a:p>
            <a:pPr lvl="0"/>
            <a:r>
              <a:rPr lang="pl-PL" dirty="0"/>
              <a:t>TITLE</a:t>
            </a:r>
            <a:endParaRPr lang="en-US" dirty="0"/>
          </a:p>
          <a:p>
            <a:pPr marL="2667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pl-PL"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n-NL" dirty="0"/>
          </a:p>
        </p:txBody>
      </p:sp>
      <p:pic>
        <p:nvPicPr>
          <p:cNvPr id="21" name="Picture 20" descr="A picture containing text, clock&#10;&#10;Description automatically generated">
            <a:extLst>
              <a:ext uri="{FF2B5EF4-FFF2-40B4-BE49-F238E27FC236}">
                <a16:creationId xmlns:a16="http://schemas.microsoft.com/office/drawing/2014/main" id="{3F715E2F-5FB9-42F6-0EE6-AB353260E67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51407"/>
          <a:stretch/>
        </p:blipFill>
        <p:spPr>
          <a:xfrm>
            <a:off x="-1" y="961326"/>
            <a:ext cx="2415711" cy="5274552"/>
          </a:xfrm>
          <a:prstGeom prst="rect">
            <a:avLst/>
          </a:prstGeom>
        </p:spPr>
      </p:pic>
      <p:sp>
        <p:nvSpPr>
          <p:cNvPr id="22" name="Title 13">
            <a:extLst>
              <a:ext uri="{FF2B5EF4-FFF2-40B4-BE49-F238E27FC236}">
                <a16:creationId xmlns:a16="http://schemas.microsoft.com/office/drawing/2014/main" id="{1DB2D071-783E-9436-13F8-BCF8B4697B94}"/>
              </a:ext>
            </a:extLst>
          </p:cNvPr>
          <p:cNvSpPr txBox="1">
            <a:spLocks/>
          </p:cNvSpPr>
          <p:nvPr userDrawn="1"/>
        </p:nvSpPr>
        <p:spPr>
          <a:xfrm>
            <a:off x="5313485" y="6629400"/>
            <a:ext cx="1565030"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r>
              <a:rPr lang="pl-PL" sz="1600" b="0" spc="0" baseline="0" dirty="0"/>
              <a:t>UNCLASSIFIED</a:t>
            </a:r>
            <a:endParaRPr lang="en-NL" sz="1600" b="0" spc="0" baseline="0" dirty="0"/>
          </a:p>
        </p:txBody>
      </p:sp>
      <p:sp>
        <p:nvSpPr>
          <p:cNvPr id="23" name="Title 13">
            <a:extLst>
              <a:ext uri="{FF2B5EF4-FFF2-40B4-BE49-F238E27FC236}">
                <a16:creationId xmlns:a16="http://schemas.microsoft.com/office/drawing/2014/main" id="{40A90E75-2469-A4A3-E5F1-D744B0440BBB}"/>
              </a:ext>
            </a:extLst>
          </p:cNvPr>
          <p:cNvSpPr txBox="1">
            <a:spLocks/>
          </p:cNvSpPr>
          <p:nvPr userDrawn="1"/>
        </p:nvSpPr>
        <p:spPr>
          <a:xfrm>
            <a:off x="11693768" y="6629401"/>
            <a:ext cx="498231"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fld id="{216A8BB7-27B1-41A9-B9E1-ED8C8F71953C}" type="slidenum">
              <a:rPr lang="pl-PL" sz="1600" b="0" spc="0" baseline="0" smtClean="0"/>
              <a:t>‹#›</a:t>
            </a:fld>
            <a:endParaRPr lang="en-NL" sz="1600" b="0" spc="0" baseline="0" dirty="0"/>
          </a:p>
        </p:txBody>
      </p:sp>
      <p:sp>
        <p:nvSpPr>
          <p:cNvPr id="25" name="Text Placeholder 24">
            <a:extLst>
              <a:ext uri="{FF2B5EF4-FFF2-40B4-BE49-F238E27FC236}">
                <a16:creationId xmlns:a16="http://schemas.microsoft.com/office/drawing/2014/main" id="{3B164853-8362-1FBB-95BB-537A6CC1488D}"/>
              </a:ext>
            </a:extLst>
          </p:cNvPr>
          <p:cNvSpPr>
            <a:spLocks noGrp="1"/>
          </p:cNvSpPr>
          <p:nvPr>
            <p:ph type="body" sz="quarter" idx="11" hasCustomPrompt="1"/>
          </p:nvPr>
        </p:nvSpPr>
        <p:spPr>
          <a:xfrm>
            <a:off x="-1" y="6611936"/>
            <a:ext cx="3314701" cy="246063"/>
          </a:xfrm>
          <a:prstGeom prst="rect">
            <a:avLst/>
          </a:prstGeom>
        </p:spPr>
        <p:txBody>
          <a:bodyPr/>
          <a:lstStyle>
            <a:lvl1pPr marL="0" indent="0">
              <a:buNone/>
              <a:defRPr lang="en-NL" sz="1600" b="0" kern="1200" spc="0" baseline="0" dirty="0">
                <a:solidFill>
                  <a:schemeClr val="accent1">
                    <a:lumMod val="75000"/>
                  </a:schemeClr>
                </a:solidFill>
                <a:latin typeface="Calibri" panose="020F0502020204030204" pitchFamily="34" charset="0"/>
                <a:ea typeface="+mj-ea"/>
                <a:cs typeface="Calibri" panose="020F0502020204030204" pitchFamily="34" charset="0"/>
              </a:defRPr>
            </a:lvl1pPr>
          </a:lstStyle>
          <a:p>
            <a:pPr lvl="0"/>
            <a:fld id="{8EFB584E-45A0-4109-96A9-FB55D199DFF7}" type="datetime2">
              <a:rPr lang="en-GB" smtClean="0"/>
              <a:t>Wednesday, 11 January 2023</a:t>
            </a:fld>
            <a:endParaRPr lang="en-NL" dirty="0"/>
          </a:p>
        </p:txBody>
      </p:sp>
      <p:pic>
        <p:nvPicPr>
          <p:cNvPr id="2" name="Picture 14">
            <a:extLst>
              <a:ext uri="{FF2B5EF4-FFF2-40B4-BE49-F238E27FC236}">
                <a16:creationId xmlns:a16="http://schemas.microsoft.com/office/drawing/2014/main" id="{E6FC090B-2E1D-038E-AFAA-A9BBBC00DB7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635417" y="75274"/>
            <a:ext cx="1556583" cy="14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7037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Image">
    <p:bg>
      <p:bgPr>
        <a:gradFill>
          <a:gsLst>
            <a:gs pos="0">
              <a:srgbClr val="C9D1DD"/>
            </a:gs>
            <a:gs pos="76000">
              <a:srgbClr val="FFFFFF"/>
            </a:gs>
          </a:gsLst>
          <a:path path="circle">
            <a:fillToRect l="100000" b="100000"/>
          </a:path>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37C9FF9-EA34-6091-4CF6-22A628FDEBA1}"/>
              </a:ext>
            </a:extLst>
          </p:cNvPr>
          <p:cNvSpPr>
            <a:spLocks noGrp="1"/>
          </p:cNvSpPr>
          <p:nvPr>
            <p:ph type="title" hasCustomPrompt="1"/>
          </p:nvPr>
        </p:nvSpPr>
        <p:spPr>
          <a:xfrm>
            <a:off x="0" y="0"/>
            <a:ext cx="10577146" cy="931985"/>
          </a:xfrm>
          <a:prstGeom prst="rect">
            <a:avLst/>
          </a:prstGeom>
        </p:spPr>
        <p:txBody>
          <a:bodyPr anchor="ctr"/>
          <a:lstStyle>
            <a:lvl1pPr algn="ctr">
              <a:defRPr spc="0" baseline="0">
                <a:solidFill>
                  <a:schemeClr val="accent1">
                    <a:lumMod val="75000"/>
                  </a:schemeClr>
                </a:solidFill>
                <a:latin typeface="Calibri" panose="020F0502020204030204" pitchFamily="34" charset="0"/>
                <a:cs typeface="Calibri" panose="020F0502020204030204" pitchFamily="34" charset="0"/>
              </a:defRPr>
            </a:lvl1pPr>
          </a:lstStyle>
          <a:p>
            <a:r>
              <a:rPr lang="pl-PL" dirty="0"/>
              <a:t>TITLE OF THE SLIDE</a:t>
            </a:r>
            <a:endParaRPr lang="en-NL" dirty="0"/>
          </a:p>
        </p:txBody>
      </p:sp>
      <p:sp>
        <p:nvSpPr>
          <p:cNvPr id="18" name="Text Placeholder 17">
            <a:extLst>
              <a:ext uri="{FF2B5EF4-FFF2-40B4-BE49-F238E27FC236}">
                <a16:creationId xmlns:a16="http://schemas.microsoft.com/office/drawing/2014/main" id="{D1534317-49B3-FA74-8B5D-2CE6B3641FF2}"/>
              </a:ext>
            </a:extLst>
          </p:cNvPr>
          <p:cNvSpPr>
            <a:spLocks noGrp="1"/>
          </p:cNvSpPr>
          <p:nvPr>
            <p:ph type="body" sz="quarter" idx="10" hasCustomPrompt="1"/>
          </p:nvPr>
        </p:nvSpPr>
        <p:spPr>
          <a:xfrm>
            <a:off x="1923692" y="1590843"/>
            <a:ext cx="9427178" cy="4939353"/>
          </a:xfrm>
          <a:prstGeom prst="rect">
            <a:avLst/>
          </a:prstGeom>
        </p:spPr>
        <p:txBody>
          <a:bodyPr/>
          <a:lstStyle>
            <a:lvl1pPr marL="0" indent="0" algn="ctr">
              <a:buNone/>
              <a:defRPr sz="2400" b="1" u="sng" baseline="0">
                <a:solidFill>
                  <a:schemeClr val="accent1">
                    <a:lumMod val="75000"/>
                  </a:schemeClr>
                </a:solidFill>
                <a:latin typeface="Calibri" panose="020F0502020204030204" pitchFamily="34" charset="0"/>
                <a:cs typeface="Calibri" panose="020F0502020204030204" pitchFamily="34" charset="0"/>
              </a:defRPr>
            </a:lvl1pPr>
            <a:lvl2pPr marL="266700" indent="0" algn="just">
              <a:buNone/>
              <a:defRPr sz="2400" baseline="0">
                <a:solidFill>
                  <a:schemeClr val="accent1">
                    <a:lumMod val="75000"/>
                  </a:schemeClr>
                </a:solidFill>
                <a:latin typeface="Calibri" panose="020F0502020204030204" pitchFamily="34" charset="0"/>
                <a:cs typeface="Calibri" panose="020F0502020204030204" pitchFamily="34" charset="0"/>
              </a:defRPr>
            </a:lvl2pPr>
            <a:lvl3pPr>
              <a:defRPr sz="2400">
                <a:solidFill>
                  <a:schemeClr val="accent1">
                    <a:lumMod val="75000"/>
                  </a:schemeClr>
                </a:solidFill>
                <a:latin typeface="Calibri" panose="020F0502020204030204" pitchFamily="34" charset="0"/>
                <a:cs typeface="Calibri" panose="020F0502020204030204" pitchFamily="34" charset="0"/>
              </a:defRPr>
            </a:lvl3pPr>
            <a:lvl4pPr>
              <a:defRPr sz="2400">
                <a:solidFill>
                  <a:schemeClr val="accent1">
                    <a:lumMod val="75000"/>
                  </a:schemeClr>
                </a:solidFill>
                <a:latin typeface="Calibri" panose="020F0502020204030204" pitchFamily="34" charset="0"/>
                <a:cs typeface="Calibri" panose="020F0502020204030204" pitchFamily="34" charset="0"/>
              </a:defRPr>
            </a:lvl4pPr>
            <a:lvl5pPr>
              <a:defRPr sz="2400">
                <a:solidFill>
                  <a:schemeClr val="accent1">
                    <a:lumMod val="75000"/>
                  </a:schemeClr>
                </a:solidFill>
                <a:latin typeface="Calibri" panose="020F0502020204030204" pitchFamily="34" charset="0"/>
                <a:cs typeface="Calibri" panose="020F0502020204030204" pitchFamily="34" charset="0"/>
              </a:defRPr>
            </a:lvl5pPr>
          </a:lstStyle>
          <a:p>
            <a:pPr lvl="0"/>
            <a:r>
              <a:rPr lang="pl-PL" dirty="0"/>
              <a:t>TITLE</a:t>
            </a:r>
            <a:endParaRPr lang="en-US" dirty="0"/>
          </a:p>
          <a:p>
            <a:pPr marL="266700" marR="0" lvl="1"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lang="pl-PL" dirty="0"/>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endParaRPr lang="en-NL" dirty="0"/>
          </a:p>
        </p:txBody>
      </p:sp>
      <p:pic>
        <p:nvPicPr>
          <p:cNvPr id="21" name="Picture 20" descr="A picture containing text, clock&#10;&#10;Description automatically generated">
            <a:extLst>
              <a:ext uri="{FF2B5EF4-FFF2-40B4-BE49-F238E27FC236}">
                <a16:creationId xmlns:a16="http://schemas.microsoft.com/office/drawing/2014/main" id="{3F715E2F-5FB9-42F6-0EE6-AB353260E676}"/>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51407"/>
          <a:stretch/>
        </p:blipFill>
        <p:spPr>
          <a:xfrm>
            <a:off x="-1" y="961326"/>
            <a:ext cx="2415711" cy="5274552"/>
          </a:xfrm>
          <a:prstGeom prst="rect">
            <a:avLst/>
          </a:prstGeom>
        </p:spPr>
      </p:pic>
      <p:sp>
        <p:nvSpPr>
          <p:cNvPr id="22" name="Title 13">
            <a:extLst>
              <a:ext uri="{FF2B5EF4-FFF2-40B4-BE49-F238E27FC236}">
                <a16:creationId xmlns:a16="http://schemas.microsoft.com/office/drawing/2014/main" id="{1DB2D071-783E-9436-13F8-BCF8B4697B94}"/>
              </a:ext>
            </a:extLst>
          </p:cNvPr>
          <p:cNvSpPr txBox="1">
            <a:spLocks/>
          </p:cNvSpPr>
          <p:nvPr userDrawn="1"/>
        </p:nvSpPr>
        <p:spPr>
          <a:xfrm>
            <a:off x="5313485" y="6629400"/>
            <a:ext cx="1565030"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r>
              <a:rPr lang="pl-PL" sz="1600" b="0" spc="0" baseline="0" dirty="0"/>
              <a:t>UNCLASSIFIED</a:t>
            </a:r>
            <a:endParaRPr lang="en-NL" sz="1600" b="0" spc="0" baseline="0" dirty="0"/>
          </a:p>
        </p:txBody>
      </p:sp>
      <p:sp>
        <p:nvSpPr>
          <p:cNvPr id="23" name="Title 13">
            <a:extLst>
              <a:ext uri="{FF2B5EF4-FFF2-40B4-BE49-F238E27FC236}">
                <a16:creationId xmlns:a16="http://schemas.microsoft.com/office/drawing/2014/main" id="{40A90E75-2469-A4A3-E5F1-D744B0440BBB}"/>
              </a:ext>
            </a:extLst>
          </p:cNvPr>
          <p:cNvSpPr txBox="1">
            <a:spLocks/>
          </p:cNvSpPr>
          <p:nvPr userDrawn="1"/>
        </p:nvSpPr>
        <p:spPr>
          <a:xfrm>
            <a:off x="11693768" y="6629401"/>
            <a:ext cx="498231" cy="228599"/>
          </a:xfrm>
          <a:prstGeom prst="rect">
            <a:avLst/>
          </a:prstGeom>
        </p:spPr>
        <p:txBody>
          <a:bodyPr anchor="ctr"/>
          <a:lstStyle>
            <a:lvl1pPr algn="ctr" defTabSz="914400" rtl="0" eaLnBrk="1" latinLnBrk="0" hangingPunct="1">
              <a:lnSpc>
                <a:spcPct val="90000"/>
              </a:lnSpc>
              <a:spcBef>
                <a:spcPct val="0"/>
              </a:spcBef>
              <a:buNone/>
              <a:defRPr lang="en-ZA" sz="3200" b="1" kern="1200" spc="-150" dirty="0">
                <a:solidFill>
                  <a:schemeClr val="accent1">
                    <a:lumMod val="75000"/>
                  </a:schemeClr>
                </a:solidFill>
                <a:latin typeface="Calibri" panose="020F0502020204030204" pitchFamily="34" charset="0"/>
                <a:ea typeface="+mj-ea"/>
                <a:cs typeface="Calibri" panose="020F0502020204030204" pitchFamily="34" charset="0"/>
              </a:defRPr>
            </a:lvl1pPr>
          </a:lstStyle>
          <a:p>
            <a:pPr fontAlgn="auto">
              <a:lnSpc>
                <a:spcPct val="100000"/>
              </a:lnSpc>
              <a:spcAft>
                <a:spcPts val="0"/>
              </a:spcAft>
            </a:pPr>
            <a:fld id="{216A8BB7-27B1-41A9-B9E1-ED8C8F71953C}" type="slidenum">
              <a:rPr lang="pl-PL" sz="1600" b="0" spc="0" baseline="0" smtClean="0"/>
              <a:t>‹#›</a:t>
            </a:fld>
            <a:endParaRPr lang="en-NL" sz="1600" b="0" spc="0" baseline="0" dirty="0"/>
          </a:p>
        </p:txBody>
      </p:sp>
      <p:sp>
        <p:nvSpPr>
          <p:cNvPr id="25" name="Text Placeholder 24">
            <a:extLst>
              <a:ext uri="{FF2B5EF4-FFF2-40B4-BE49-F238E27FC236}">
                <a16:creationId xmlns:a16="http://schemas.microsoft.com/office/drawing/2014/main" id="{3B164853-8362-1FBB-95BB-537A6CC1488D}"/>
              </a:ext>
            </a:extLst>
          </p:cNvPr>
          <p:cNvSpPr>
            <a:spLocks noGrp="1"/>
          </p:cNvSpPr>
          <p:nvPr>
            <p:ph type="body" sz="quarter" idx="11" hasCustomPrompt="1"/>
          </p:nvPr>
        </p:nvSpPr>
        <p:spPr>
          <a:xfrm>
            <a:off x="-1" y="6611936"/>
            <a:ext cx="3314701" cy="246063"/>
          </a:xfrm>
          <a:prstGeom prst="rect">
            <a:avLst/>
          </a:prstGeom>
        </p:spPr>
        <p:txBody>
          <a:bodyPr/>
          <a:lstStyle>
            <a:lvl1pPr marL="0" indent="0">
              <a:buNone/>
              <a:defRPr lang="en-NL" sz="1600" b="0" kern="1200" spc="0" baseline="0" dirty="0">
                <a:solidFill>
                  <a:schemeClr val="accent1">
                    <a:lumMod val="75000"/>
                  </a:schemeClr>
                </a:solidFill>
                <a:latin typeface="Calibri" panose="020F0502020204030204" pitchFamily="34" charset="0"/>
                <a:ea typeface="+mj-ea"/>
                <a:cs typeface="Calibri" panose="020F0502020204030204" pitchFamily="34" charset="0"/>
              </a:defRPr>
            </a:lvl1pPr>
          </a:lstStyle>
          <a:p>
            <a:pPr lvl="0"/>
            <a:fld id="{8EFB584E-45A0-4109-96A9-FB55D199DFF7}" type="datetime2">
              <a:rPr lang="en-GB" smtClean="0"/>
              <a:t>Wednesday, 11 January 2023</a:t>
            </a:fld>
            <a:endParaRPr lang="en-NL" dirty="0"/>
          </a:p>
        </p:txBody>
      </p:sp>
      <p:pic>
        <p:nvPicPr>
          <p:cNvPr id="2" name="Picture 14">
            <a:extLst>
              <a:ext uri="{FF2B5EF4-FFF2-40B4-BE49-F238E27FC236}">
                <a16:creationId xmlns:a16="http://schemas.microsoft.com/office/drawing/2014/main" id="{E6FC090B-2E1D-038E-AFAA-A9BBBC00DB7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635417" y="75274"/>
            <a:ext cx="1556583" cy="148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237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3 Col Boxe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a:xfrm>
            <a:off x="432000" y="768434"/>
            <a:ext cx="11329200" cy="432000"/>
          </a:xfrm>
        </p:spPr>
        <p:txBody>
          <a:bodyPr/>
          <a:lstStyle>
            <a:lvl1pPr algn="ctr">
              <a:defRPr/>
            </a:lvl1pPr>
          </a:lstStyle>
          <a:p>
            <a:r>
              <a:rPr lang="en-US" dirty="0"/>
              <a:t>Click to edit Master title style</a:t>
            </a:r>
            <a:endParaRPr lang="en-ZA" dirty="0"/>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fld id="{67DBFF6B-E57E-4E65-82C9-A91D485B3DBB}" type="datetime2">
              <a:rPr lang="en-GB" smtClean="0">
                <a:solidFill>
                  <a:prstClr val="black">
                    <a:lumMod val="75000"/>
                    <a:lumOff val="25000"/>
                  </a:prstClr>
                </a:solidFill>
              </a:rPr>
              <a:pPr/>
              <a:t>Thursday, 26 February 2026</a:t>
            </a:fld>
            <a:endParaRPr lang="en-ZA" dirty="0">
              <a:solidFill>
                <a:prstClr val="black">
                  <a:lumMod val="75000"/>
                  <a:lumOff val="25000"/>
                </a:prstClr>
              </a:solidFill>
            </a:endParaRPr>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344434"/>
            <a:ext cx="11329200" cy="252000"/>
          </a:xfrm>
        </p:spPr>
        <p:txBody>
          <a:bodyPr/>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Subtitle</a:t>
            </a:r>
            <a:endParaRPr lang="en-ZA" dirty="0"/>
          </a:p>
        </p:txBody>
      </p:sp>
    </p:spTree>
    <p:extLst>
      <p:ext uri="{BB962C8B-B14F-4D97-AF65-F5344CB8AC3E}">
        <p14:creationId xmlns:p14="http://schemas.microsoft.com/office/powerpoint/2010/main" val="40684488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ZA" dirty="0">
              <a:solidFill>
                <a:prstClr val="black"/>
              </a:solidFill>
            </a:endParaRPr>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a:t>Click to edit Master title style</a:t>
            </a:r>
            <a:endParaRPr lang="en-ZA" dirty="0"/>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GB" dirty="0"/>
              <a:t>Insert or Drag &amp; Drop Your Photo</a:t>
            </a:r>
            <a:endParaRPr lang="en-ZA" dirty="0"/>
          </a:p>
        </p:txBody>
      </p:sp>
    </p:spTree>
    <p:extLst>
      <p:ext uri="{BB962C8B-B14F-4D97-AF65-F5344CB8AC3E}">
        <p14:creationId xmlns:p14="http://schemas.microsoft.com/office/powerpoint/2010/main" val="16648859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ZA" dirty="0">
              <a:solidFill>
                <a:prstClr val="black"/>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r>
              <a:rPr lang="en-ZA">
                <a:solidFill>
                  <a:prstClr val="black">
                    <a:lumMod val="75000"/>
                    <a:lumOff val="25000"/>
                  </a:prstClr>
                </a:solidFill>
              </a:rPr>
              <a:t>Wednesday, 11 January 2023</a:t>
            </a:r>
            <a:endParaRPr lang="en-ZA" dirty="0">
              <a:solidFill>
                <a:prstClr val="black">
                  <a:lumMod val="75000"/>
                  <a:lumOff val="25000"/>
                </a:prstClr>
              </a:solidFill>
            </a:endParaRPr>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xfrm>
            <a:off x="11728948" y="6385422"/>
            <a:ext cx="288000" cy="288000"/>
          </a:xfrm>
          <a:prstGeom prst="ellipse">
            <a:avLst/>
          </a:prstGeom>
          <a:solidFill>
            <a:schemeClr val="tx1"/>
          </a:solidFill>
        </p:spPr>
        <p:txBody>
          <a:bodyPr/>
          <a:lstStyle>
            <a:lvl1pPr algn="ctr">
              <a:defRPr/>
            </a:lvl1pPr>
          </a:lstStyle>
          <a:p>
            <a:fld id="{B67B645E-C5E5-4727-B977-D372A0AA71D9}" type="slidenum">
              <a:rPr lang="en-US" smtClean="0">
                <a:solidFill>
                  <a:prstClr val="white"/>
                </a:solidFill>
              </a:rPr>
              <a:pPr/>
              <a:t>‹#›</a:t>
            </a:fld>
            <a:endParaRPr lang="en-US" dirty="0">
              <a:solidFill>
                <a:prstClr val="white"/>
              </a:solidFill>
            </a:endParaRPr>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ZA" dirty="0"/>
              <a:t>Insert or Drag &amp; Drop </a:t>
            </a:r>
            <a:br>
              <a:rPr lang="en-ZA" dirty="0"/>
            </a:br>
            <a:r>
              <a:rPr lang="en-ZA" dirty="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dirty="0"/>
              <a:t>Slide Title</a:t>
            </a:r>
            <a:endParaRPr lang="en-ZA" dirty="0"/>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dirty="0"/>
          </a:p>
        </p:txBody>
      </p:sp>
    </p:spTree>
    <p:extLst>
      <p:ext uri="{BB962C8B-B14F-4D97-AF65-F5344CB8AC3E}">
        <p14:creationId xmlns:p14="http://schemas.microsoft.com/office/powerpoint/2010/main" val="161291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ZA" dirty="0">
              <a:solidFill>
                <a:prstClr val="black"/>
              </a:solidFill>
            </a:endParaRPr>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ZA" dirty="0">
              <a:solidFill>
                <a:prstClr val="black"/>
              </a:solidFill>
            </a:endParaRPr>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dirty="0"/>
              <a:t>Thank </a:t>
            </a:r>
            <a:br>
              <a:rPr lang="en-US" dirty="0"/>
            </a:br>
            <a:r>
              <a:rPr lang="en-US" dirty="0"/>
              <a:t>You</a:t>
            </a:r>
            <a:endParaRPr lang="en-ZA" dirty="0"/>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r>
              <a:rPr lang="en-ZA">
                <a:solidFill>
                  <a:prstClr val="white"/>
                </a:solidFill>
              </a:rPr>
              <a:t>Wednesday, 11 January 2023</a:t>
            </a:r>
            <a:endParaRPr lang="en-ZA" dirty="0">
              <a:solidFill>
                <a:prstClr val="white"/>
              </a:solidFill>
            </a:endParaRPr>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xfrm>
            <a:off x="11728948" y="6385422"/>
            <a:ext cx="288000" cy="288000"/>
          </a:xfrm>
          <a:prstGeom prst="ellipse">
            <a:avLst/>
          </a:prstGeom>
          <a:solidFill>
            <a:schemeClr val="tx1"/>
          </a:solidFill>
        </p:spPr>
        <p:txBody>
          <a:bodyPr/>
          <a:lstStyle>
            <a:lvl1pPr>
              <a:defRPr>
                <a:solidFill>
                  <a:schemeClr val="bg1"/>
                </a:solidFill>
              </a:defRPr>
            </a:lvl1pPr>
          </a:lstStyle>
          <a:p>
            <a:fld id="{B67B645E-C5E5-4727-B977-D372A0AA71D9}" type="slidenum">
              <a:rPr lang="en-US" smtClean="0">
                <a:solidFill>
                  <a:prstClr val="white"/>
                </a:solidFill>
              </a:rPr>
              <a:pPr/>
              <a:t>‹#›</a:t>
            </a:fld>
            <a:endParaRPr lang="en-US" dirty="0">
              <a:solidFill>
                <a:prstClr val="white"/>
              </a:solidFill>
            </a:endParaRPr>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dirty="0"/>
              <a:t>Phone</a:t>
            </a:r>
            <a:endParaRPr lang="en-ZA" dirty="0"/>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dirty="0"/>
              <a:t>Email</a:t>
            </a:r>
            <a:endParaRPr lang="en-ZA" dirty="0"/>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dirty="0"/>
              <a:t>Website</a:t>
            </a:r>
            <a:endParaRPr lang="en-ZA" dirty="0"/>
          </a:p>
        </p:txBody>
      </p:sp>
    </p:spTree>
    <p:extLst>
      <p:ext uri="{BB962C8B-B14F-4D97-AF65-F5344CB8AC3E}">
        <p14:creationId xmlns:p14="http://schemas.microsoft.com/office/powerpoint/2010/main" val="384780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preserve="1" userDrawn="1">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142991"/>
            <a:ext cx="10945216" cy="5356245"/>
          </a:xfrm>
        </p:spPr>
        <p:txBody>
          <a:bodyPr/>
          <a:lstStyle>
            <a:lvl1pPr>
              <a:defRPr sz="2100">
                <a:solidFill>
                  <a:srgbClr val="003399"/>
                </a:solidFill>
                <a:latin typeface="Calibri" pitchFamily="34" charset="0"/>
              </a:defRPr>
            </a:lvl1pPr>
            <a:lvl2pPr>
              <a:defRPr>
                <a:solidFill>
                  <a:srgbClr val="003399"/>
                </a:solidFill>
                <a:latin typeface="Calibri" pitchFamily="34" charset="0"/>
              </a:defRPr>
            </a:lvl2pPr>
            <a:lvl3pPr>
              <a:defRPr sz="1650">
                <a:solidFill>
                  <a:srgbClr val="003399"/>
                </a:solidFill>
                <a:latin typeface="Calibri" pitchFamily="34" charset="0"/>
              </a:defRPr>
            </a:lvl3pPr>
            <a:lvl4pPr>
              <a:defRPr sz="1500">
                <a:solidFill>
                  <a:srgbClr val="003399"/>
                </a:solidFill>
                <a:latin typeface="Calibri" pitchFamily="34" charset="0"/>
              </a:defRPr>
            </a:lvl4pPr>
            <a:lvl5pPr>
              <a:defRPr sz="1350">
                <a:solidFill>
                  <a:srgbClr val="003399"/>
                </a:solidFill>
                <a:latin typeface="Calibri" pitchFamily="34" charset="0"/>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37465513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Wednesday, 11 January 2023</a:t>
            </a:r>
          </a:p>
        </p:txBody>
      </p:sp>
      <p:sp>
        <p:nvSpPr>
          <p:cNvPr id="4" name="Slide Number Placeholder 3"/>
          <p:cNvSpPr>
            <a:spLocks noGrp="1"/>
          </p:cNvSpPr>
          <p:nvPr>
            <p:ph type="sldNum" sz="quarter" idx="12"/>
          </p:nvPr>
        </p:nvSpPr>
        <p:spPr/>
        <p:txBody>
          <a:bodyPr/>
          <a:lstStyle/>
          <a:p>
            <a:fld id="{A678793D-7508-470D-805F-FC62C0DD14E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90160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5.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EEDE04C-6D0D-FD20-50D2-99E7A041D9A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ZA" dirty="0">
              <a:solidFill>
                <a:prstClr val="black"/>
              </a:solidFill>
            </a:endParaRPr>
          </a:p>
        </p:txBody>
      </p:sp>
      <p:sp>
        <p:nvSpPr>
          <p:cNvPr id="13" name="Picture Placeholder 8">
            <a:extLst>
              <a:ext uri="{FF2B5EF4-FFF2-40B4-BE49-F238E27FC236}">
                <a16:creationId xmlns:a16="http://schemas.microsoft.com/office/drawing/2014/main" id="{5877FCC3-CD6E-1611-FBF2-5201FA29AF32}"/>
              </a:ext>
            </a:extLst>
          </p:cNvPr>
          <p:cNvSpPr txBox="1">
            <a:spLocks/>
          </p:cNvSpPr>
          <p:nvPr userDrawn="1"/>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00" i="1" kern="1200">
                <a:solidFill>
                  <a:schemeClr val="bg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a:t>Insert or Drag &amp; Drop Your Photo</a:t>
            </a:r>
            <a:endParaRPr lang="en-ZA" dirty="0"/>
          </a:p>
        </p:txBody>
      </p:sp>
      <p:pic>
        <p:nvPicPr>
          <p:cNvPr id="14" name="Picture 13">
            <a:extLst>
              <a:ext uri="{FF2B5EF4-FFF2-40B4-BE49-F238E27FC236}">
                <a16:creationId xmlns:a16="http://schemas.microsoft.com/office/drawing/2014/main" id="{1D1C5E18-A45F-3285-4B74-D085D5DF231B}"/>
              </a:ext>
            </a:extLst>
          </p:cNvPr>
          <p:cNvPicPr>
            <a:picLocks noChangeAspect="1"/>
          </p:cNvPicPr>
          <p:nvPr userDrawn="1"/>
        </p:nvPicPr>
        <p:blipFill>
          <a:blip r:embed="rId5">
            <a:extLst>
              <a:ext uri="{BEBA8EAE-BF5A-486C-A8C5-ECC9F3942E4B}">
                <a14:imgProps xmlns:a14="http://schemas.microsoft.com/office/drawing/2010/main">
                  <a14:imgLayer r:embed="rId6">
                    <a14:imgEffect>
                      <a14:colorTemperature colorTemp="7200"/>
                    </a14:imgEffect>
                    <a14:imgEffect>
                      <a14:brightnessContrast bright="-6000" contrast="10000"/>
                    </a14:imgEffect>
                  </a14:imgLayer>
                </a14:imgProps>
              </a:ext>
              <a:ext uri="{28A0092B-C50C-407E-A947-70E740481C1C}">
                <a14:useLocalDpi xmlns:a14="http://schemas.microsoft.com/office/drawing/2010/main" val="0"/>
              </a:ext>
            </a:extLst>
          </a:blip>
          <a:stretch>
            <a:fillRect/>
          </a:stretch>
        </p:blipFill>
        <p:spPr>
          <a:xfrm>
            <a:off x="580487" y="443245"/>
            <a:ext cx="6042381" cy="6192904"/>
          </a:xfrm>
          <a:prstGeom prst="rect">
            <a:avLst/>
          </a:prstGeom>
        </p:spPr>
      </p:pic>
      <p:sp>
        <p:nvSpPr>
          <p:cNvPr id="22" name="Title 1">
            <a:extLst>
              <a:ext uri="{FF2B5EF4-FFF2-40B4-BE49-F238E27FC236}">
                <a16:creationId xmlns:a16="http://schemas.microsoft.com/office/drawing/2014/main" id="{7935ABE9-F92E-8C2A-8630-689E1633FD66}"/>
              </a:ext>
            </a:extLst>
          </p:cNvPr>
          <p:cNvSpPr txBox="1">
            <a:spLocks/>
          </p:cNvSpPr>
          <p:nvPr userDrawn="1"/>
        </p:nvSpPr>
        <p:spPr>
          <a:xfrm>
            <a:off x="7153111" y="663497"/>
            <a:ext cx="3931849" cy="2876200"/>
          </a:xfrm>
          <a:prstGeom prst="rect">
            <a:avLst/>
          </a:prstGeom>
        </p:spPr>
        <p:txBody>
          <a:bodyPr/>
          <a:lst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a:lstStyle>
          <a:p>
            <a:pPr algn="l" defTabSz="914400" rtl="0" eaLnBrk="1" fontAlgn="auto" latinLnBrk="0" hangingPunct="1">
              <a:lnSpc>
                <a:spcPct val="150000"/>
              </a:lnSpc>
              <a:spcBef>
                <a:spcPct val="0"/>
              </a:spcBef>
              <a:spcAft>
                <a:spcPts val="0"/>
              </a:spcAft>
              <a:buNone/>
            </a:pP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M</a:t>
            </a:r>
            <a:r>
              <a:rPr lang="en-GB" sz="3200" b="1" kern="1200" cap="all" spc="-150" baseline="0" dirty="0">
                <a:solidFill>
                  <a:schemeClr val="bg1"/>
                </a:solidFill>
                <a:latin typeface="+mn-lt"/>
                <a:ea typeface="+mj-ea"/>
                <a:cs typeface="+mj-cs"/>
              </a:rPr>
              <a:t>ovement </a:t>
            </a: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c</a:t>
            </a:r>
            <a:r>
              <a:rPr lang="en-GB" sz="3200" b="1" kern="1200" cap="all" spc="-150" baseline="0" dirty="0">
                <a:solidFill>
                  <a:schemeClr val="bg1"/>
                </a:solidFill>
                <a:latin typeface="+mn-lt"/>
                <a:ea typeface="+mj-ea"/>
                <a:cs typeface="+mj-cs"/>
              </a:rPr>
              <a:t>oordination</a:t>
            </a:r>
            <a:br>
              <a:rPr lang="pl-PL" sz="3200" b="1" kern="1200" cap="all" spc="-150" baseline="0" dirty="0">
                <a:solidFill>
                  <a:schemeClr val="bg1"/>
                </a:solidFill>
                <a:latin typeface="+mn-lt"/>
                <a:ea typeface="+mj-ea"/>
                <a:cs typeface="+mj-cs"/>
              </a:rPr>
            </a:b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c</a:t>
            </a:r>
            <a:r>
              <a:rPr lang="en-GB" sz="3200" b="1" kern="1200" cap="all" spc="-150" baseline="0" dirty="0">
                <a:solidFill>
                  <a:schemeClr val="bg1"/>
                </a:solidFill>
                <a:latin typeface="+mn-lt"/>
                <a:ea typeface="+mj-ea"/>
                <a:cs typeface="+mj-cs"/>
              </a:rPr>
              <a:t>entre </a:t>
            </a:r>
            <a:br>
              <a:rPr lang="en-GB" sz="3200" b="1" kern="1200" cap="all" spc="-150" baseline="0" dirty="0">
                <a:solidFill>
                  <a:schemeClr val="bg1"/>
                </a:solidFill>
                <a:latin typeface="+mn-lt"/>
                <a:ea typeface="+mj-ea"/>
                <a:cs typeface="+mj-cs"/>
              </a:rPr>
            </a:br>
            <a:r>
              <a:rPr lang="en-GB" sz="3200" b="1" kern="1200" cap="all" spc="-150" baseline="0" dirty="0">
                <a:solidFill>
                  <a:schemeClr val="bg1"/>
                </a:solidFill>
                <a:effectLst>
                  <a:outerShdw blurRad="38100" dist="38100" dir="2700000" algn="tl">
                    <a:srgbClr val="000000">
                      <a:alpha val="43137"/>
                    </a:srgbClr>
                  </a:outerShdw>
                </a:effectLst>
                <a:latin typeface="+mn-lt"/>
                <a:ea typeface="+mj-ea"/>
                <a:cs typeface="+mj-cs"/>
              </a:rPr>
              <a:t>E</a:t>
            </a:r>
            <a:r>
              <a:rPr lang="en-GB" sz="3200" b="1" kern="1200" cap="all" spc="-150" baseline="0" dirty="0">
                <a:solidFill>
                  <a:schemeClr val="bg1"/>
                </a:solidFill>
                <a:latin typeface="+mn-lt"/>
                <a:ea typeface="+mj-ea"/>
                <a:cs typeface="+mj-cs"/>
              </a:rPr>
              <a:t>urope</a:t>
            </a:r>
          </a:p>
        </p:txBody>
      </p:sp>
      <p:pic>
        <p:nvPicPr>
          <p:cNvPr id="3" name="Picture 2" descr="A blue globe with white text and symbols&#10;&#10;AI-generated content may be incorrect.">
            <a:extLst>
              <a:ext uri="{FF2B5EF4-FFF2-40B4-BE49-F238E27FC236}">
                <a16:creationId xmlns:a16="http://schemas.microsoft.com/office/drawing/2014/main" id="{14BD6DAA-CF08-E86C-5698-D9BBDA725466}"/>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383461" y="228371"/>
            <a:ext cx="1402998" cy="1558263"/>
          </a:xfrm>
          <a:prstGeom prst="rect">
            <a:avLst/>
          </a:prstGeom>
        </p:spPr>
      </p:pic>
    </p:spTree>
    <p:extLst>
      <p:ext uri="{BB962C8B-B14F-4D97-AF65-F5344CB8AC3E}">
        <p14:creationId xmlns:p14="http://schemas.microsoft.com/office/powerpoint/2010/main" val="293434946"/>
      </p:ext>
    </p:extLst>
  </p:cSld>
  <p:clrMap bg1="lt1" tx1="dk1" bg2="lt2" tx2="dk2" accent1="accent1" accent2="accent2" accent3="accent3" accent4="accent4" accent5="accent5" accent6="accent6" hlink="hlink" folHlink="folHlink"/>
  <p:sldLayoutIdLst>
    <p:sldLayoutId id="2147502256" r:id="rId1"/>
    <p:sldLayoutId id="2147502152" r:id="rId2"/>
    <p:sldLayoutId id="2147502257" r:id="rId3"/>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7E7734C-4A13-4559-83EF-C012059B11AF}"/>
              </a:ext>
            </a:extLst>
          </p:cNvPr>
          <p:cNvGrpSpPr/>
          <p:nvPr userDrawn="1"/>
        </p:nvGrpSpPr>
        <p:grpSpPr>
          <a:xfrm>
            <a:off x="-748663" y="0"/>
            <a:ext cx="8994070" cy="7509123"/>
            <a:chOff x="-731331" y="-1"/>
            <a:chExt cx="8994070" cy="7509123"/>
          </a:xfrm>
        </p:grpSpPr>
        <p:sp>
          <p:nvSpPr>
            <p:cNvPr id="7"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ZA" dirty="0">
                <a:solidFill>
                  <a:prstClr val="black"/>
                </a:solidFill>
              </a:endParaRPr>
            </a:p>
          </p:txBody>
        </p:sp>
        <p:sp>
          <p:nvSpPr>
            <p:cNvPr id="8"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ZA" dirty="0">
                <a:solidFill>
                  <a:prstClr val="black"/>
                </a:solidFill>
              </a:endParaRPr>
            </a:p>
          </p:txBody>
        </p:sp>
      </p:gr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a:t>Click to edit Master title style</a:t>
            </a:r>
            <a:endParaRPr lang="en-ZA" dirty="0"/>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ZA">
                <a:solidFill>
                  <a:prstClr val="black">
                    <a:lumMod val="75000"/>
                    <a:lumOff val="25000"/>
                  </a:prstClr>
                </a:solidFill>
              </a:rPr>
              <a:t>Wednesday, 11 January 2023</a:t>
            </a:r>
            <a:endParaRPr lang="en-ZA" dirty="0">
              <a:solidFill>
                <a:prstClr val="black">
                  <a:lumMod val="75000"/>
                  <a:lumOff val="25000"/>
                </a:prstClr>
              </a:solidFill>
            </a:endParaRPr>
          </a:p>
        </p:txBody>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039475" y="66975"/>
            <a:ext cx="1152525" cy="1162050"/>
          </a:xfrm>
          <a:prstGeom prst="rect">
            <a:avLst/>
          </a:prstGeom>
        </p:spPr>
      </p:pic>
      <p:sp>
        <p:nvSpPr>
          <p:cNvPr id="10" name="Footer Placeholder 4">
            <a:extLst>
              <a:ext uri="{FF2B5EF4-FFF2-40B4-BE49-F238E27FC236}">
                <a16:creationId xmlns:a16="http://schemas.microsoft.com/office/drawing/2014/main" id="{D5A09974-7FFB-24DA-E663-6123CEDB6E43}"/>
              </a:ext>
            </a:extLst>
          </p:cNvPr>
          <p:cNvSpPr txBox="1">
            <a:spLocks/>
          </p:cNvSpPr>
          <p:nvPr userDrawn="1"/>
        </p:nvSpPr>
        <p:spPr>
          <a:xfrm>
            <a:off x="9702600" y="6365893"/>
            <a:ext cx="4114800" cy="226714"/>
          </a:xfrm>
          <a:prstGeom prst="rect">
            <a:avLst/>
          </a:prstGeom>
        </p:spPr>
        <p:txBody>
          <a:bodyPr vert="horz" lIns="0" tIns="0" rIns="0" bIns="0" rtlCol="0" anchor="ctr"/>
          <a:lstStyle>
            <a:defPPr>
              <a:defRPr lang="en-US"/>
            </a:defPPr>
            <a:lvl1pPr algn="l" rtl="0" fontAlgn="base">
              <a:spcBef>
                <a:spcPct val="0"/>
              </a:spcBef>
              <a:spcAft>
                <a:spcPct val="0"/>
              </a:spcAft>
              <a:defRPr sz="1200" kern="1200">
                <a:solidFill>
                  <a:schemeClr val="tx1">
                    <a:lumMod val="75000"/>
                    <a:lumOff val="25000"/>
                  </a:schemeClr>
                </a:solidFill>
                <a:latin typeface="Arial"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86000" algn="l" defTabSz="914400" rtl="0" eaLnBrk="1" latinLnBrk="0" hangingPunct="1">
              <a:defRPr sz="2000" kern="1200">
                <a:solidFill>
                  <a:schemeClr val="tx1"/>
                </a:solidFill>
                <a:latin typeface="Arial" pitchFamily="34" charset="0"/>
                <a:ea typeface="+mn-ea"/>
                <a:cs typeface="Arial" pitchFamily="34" charset="0"/>
              </a:defRPr>
            </a:lvl6pPr>
            <a:lvl7pPr marL="2743200" algn="l" defTabSz="914400" rtl="0" eaLnBrk="1" latinLnBrk="0" hangingPunct="1">
              <a:defRPr sz="2000" kern="1200">
                <a:solidFill>
                  <a:schemeClr val="tx1"/>
                </a:solidFill>
                <a:latin typeface="Arial" pitchFamily="34" charset="0"/>
                <a:ea typeface="+mn-ea"/>
                <a:cs typeface="Arial" pitchFamily="34" charset="0"/>
              </a:defRPr>
            </a:lvl7pPr>
            <a:lvl8pPr marL="3200400" algn="l" defTabSz="914400" rtl="0" eaLnBrk="1" latinLnBrk="0" hangingPunct="1">
              <a:defRPr sz="2000" kern="1200">
                <a:solidFill>
                  <a:schemeClr val="tx1"/>
                </a:solidFill>
                <a:latin typeface="Arial" pitchFamily="34" charset="0"/>
                <a:ea typeface="+mn-ea"/>
                <a:cs typeface="Arial" pitchFamily="34" charset="0"/>
              </a:defRPr>
            </a:lvl8pPr>
            <a:lvl9pPr marL="3657600" algn="l" defTabSz="914400" rtl="0" eaLnBrk="1" latinLnBrk="0" hangingPunct="1">
              <a:defRPr sz="2000" kern="1200">
                <a:solidFill>
                  <a:schemeClr val="tx1"/>
                </a:solidFill>
                <a:latin typeface="Arial" pitchFamily="34" charset="0"/>
                <a:ea typeface="+mn-ea"/>
                <a:cs typeface="Arial" pitchFamily="34" charset="0"/>
              </a:defRPr>
            </a:lvl9pPr>
          </a:lstStyle>
          <a:p>
            <a:fld id="{8314DF1C-F3AE-4DD8-9299-7B452D701B04}" type="slidenum">
              <a:rPr lang="en-ZA" smtClean="0">
                <a:solidFill>
                  <a:prstClr val="black">
                    <a:lumMod val="75000"/>
                    <a:lumOff val="25000"/>
                  </a:prstClr>
                </a:solidFill>
              </a:rPr>
              <a:t>‹#›</a:t>
            </a:fld>
            <a:endParaRPr lang="en-ZA" dirty="0">
              <a:solidFill>
                <a:prstClr val="black">
                  <a:lumMod val="75000"/>
                  <a:lumOff val="25000"/>
                </a:prstClr>
              </a:solidFill>
            </a:endParaRPr>
          </a:p>
        </p:txBody>
      </p:sp>
    </p:spTree>
    <p:extLst>
      <p:ext uri="{BB962C8B-B14F-4D97-AF65-F5344CB8AC3E}">
        <p14:creationId xmlns:p14="http://schemas.microsoft.com/office/powerpoint/2010/main" val="2632232906"/>
      </p:ext>
    </p:extLst>
  </p:cSld>
  <p:clrMap bg1="lt1" tx1="dk1" bg2="lt2" tx2="dk2" accent1="accent1" accent2="accent2" accent3="accent3" accent4="accent4" accent5="accent5" accent6="accent6" hlink="hlink" folHlink="folHlink"/>
  <p:sldLayoutIdLst>
    <p:sldLayoutId id="2147502259" r:id="rId1"/>
    <p:sldLayoutId id="2147502260" r:id="rId2"/>
    <p:sldLayoutId id="2147502261" r:id="rId3"/>
    <p:sldLayoutId id="2147502262" r:id="rId4"/>
    <p:sldLayoutId id="2147502263" r:id="rId5"/>
    <p:sldLayoutId id="2147502264" r:id="rId6"/>
    <p:sldLayoutId id="2147502265" r:id="rId7"/>
    <p:sldLayoutId id="2147502266" r:id="rId8"/>
    <p:sldLayoutId id="2147502267" r:id="rId9"/>
    <p:sldLayoutId id="2147502268" r:id="rId10"/>
    <p:sldLayoutId id="2147502269" r:id="rId11"/>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72A38416-A160-77F1-5750-2B9AB7A50551}"/>
              </a:ext>
            </a:extLst>
          </p:cNvPr>
          <p:cNvSpPr txBox="1">
            <a:spLocks/>
          </p:cNvSpPr>
          <p:nvPr/>
        </p:nvSpPr>
        <p:spPr>
          <a:xfrm>
            <a:off x="7142133" y="3983473"/>
            <a:ext cx="5049867" cy="2494787"/>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NAME</a:t>
            </a:r>
            <a:r>
              <a:rPr lang="pl-PL"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GB"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NATION:</a:t>
            </a:r>
            <a:r>
              <a:rPr lang="pl-PL"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r>
              <a:rPr lang="en-GB"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	</a:t>
            </a:r>
          </a:p>
          <a:p>
            <a:pPr marL="0" indent="0" fontAlgn="auto">
              <a:spcAft>
                <a:spcPts val="0"/>
              </a:spcAft>
              <a:buNone/>
              <a:tabLst>
                <a:tab pos="1257300" algn="l"/>
              </a:tabLst>
            </a:pPr>
            <a:r>
              <a:rPr lang="en-GB"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ORGANISATION</a:t>
            </a:r>
            <a:r>
              <a:rPr lang="pl-PL"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a:t>
            </a:r>
            <a:endParaRPr lang="en-US" sz="1800" b="1" i="1" kern="1200" cap="none" baseline="0" dirty="0">
              <a:solidFill>
                <a:schemeClr val="bg1"/>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a:p>
            <a:pPr marL="0" indent="0" fontAlgn="auto">
              <a:spcAft>
                <a:spcPts val="0"/>
              </a:spcAft>
              <a:buNone/>
              <a:tabLst>
                <a:tab pos="1257300" algn="l"/>
              </a:tabLst>
            </a:pPr>
            <a:endParaRPr lang="en-US" b="1" i="1" dirty="0">
              <a:solidFill>
                <a:schemeClr val="bg1"/>
              </a:solidFill>
              <a:latin typeface="Calibri" panose="020F0502020204030204" pitchFamily="34" charset="0"/>
              <a:cs typeface="Calibri" panose="020F0502020204030204" pitchFamily="34" charset="0"/>
            </a:endParaRPr>
          </a:p>
          <a:p>
            <a:pPr marL="0" indent="0" algn="ctr" fontAlgn="auto">
              <a:spcAft>
                <a:spcPts val="0"/>
              </a:spcAft>
              <a:buNone/>
              <a:tabLst>
                <a:tab pos="1257300" algn="l"/>
              </a:tabLst>
            </a:pPr>
            <a:r>
              <a:rPr lang="en-GB" sz="2400" b="1" i="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78th ST OPS MEETING</a:t>
            </a:r>
          </a:p>
          <a:p>
            <a:pPr marL="0" lvl="0" indent="0" algn="ctr">
              <a:buNone/>
              <a:defRPr/>
            </a:pP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B</a:t>
            </a:r>
            <a:r>
              <a:rPr lang="sv-SE" sz="2400" b="1" i="1" dirty="0">
                <a:solidFill>
                  <a:prstClr val="white"/>
                </a:solidFill>
                <a:effectLst>
                  <a:outerShdw blurRad="38100" dist="38100" dir="2700000" algn="tl">
                    <a:srgbClr val="000000">
                      <a:alpha val="43137"/>
                    </a:srgbClr>
                  </a:outerShdw>
                </a:effectLst>
                <a:cs typeface="Arial" panose="020B0604020202020204" pitchFamily="34" charset="0"/>
              </a:rPr>
              <a:t>alatonakarattya</a:t>
            </a: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 Hungary</a:t>
            </a:r>
          </a:p>
          <a:p>
            <a:pPr marL="0" lvl="0" indent="0" algn="ctr">
              <a:buNone/>
              <a:defRPr/>
            </a:pP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22 - 23 A</a:t>
            </a:r>
            <a:r>
              <a:rPr lang="sv-SE" sz="2400" b="1" i="1" dirty="0">
                <a:solidFill>
                  <a:prstClr val="white"/>
                </a:solidFill>
                <a:effectLst>
                  <a:outerShdw blurRad="38100" dist="38100" dir="2700000" algn="tl">
                    <a:srgbClr val="000000">
                      <a:alpha val="43137"/>
                    </a:srgbClr>
                  </a:outerShdw>
                </a:effectLst>
                <a:cs typeface="Arial" panose="020B0604020202020204" pitchFamily="34" charset="0"/>
              </a:rPr>
              <a:t>pril</a:t>
            </a:r>
            <a:r>
              <a:rPr lang="sv-SE" sz="2400" b="1" i="1" cap="all" dirty="0">
                <a:solidFill>
                  <a:prstClr val="white"/>
                </a:solidFill>
                <a:effectLst>
                  <a:outerShdw blurRad="38100" dist="38100" dir="2700000" algn="tl">
                    <a:srgbClr val="000000">
                      <a:alpha val="43137"/>
                    </a:srgbClr>
                  </a:outerShdw>
                </a:effectLst>
                <a:cs typeface="Arial" panose="020B0604020202020204" pitchFamily="34" charset="0"/>
              </a:rPr>
              <a:t> 2026 </a:t>
            </a:r>
          </a:p>
          <a:p>
            <a:pPr marL="0" indent="0" fontAlgn="auto">
              <a:spcAft>
                <a:spcPts val="0"/>
              </a:spcAft>
              <a:buNone/>
              <a:tabLst>
                <a:tab pos="1257300" algn="l"/>
              </a:tabLst>
            </a:pPr>
            <a:r>
              <a:rPr lang="pl-PL" sz="1800" b="1" i="1" kern="1200" cap="none" baseline="0" dirty="0">
                <a:solidFill>
                  <a:schemeClr val="bg1"/>
                </a:solidFill>
                <a:latin typeface="Calibri" panose="020F0502020204030204" pitchFamily="34" charset="0"/>
                <a:ea typeface="+mn-ea"/>
                <a:cs typeface="Calibri" panose="020F0502020204030204" pitchFamily="34" charset="0"/>
              </a:rPr>
              <a:t>	</a:t>
            </a:r>
            <a:endParaRPr lang="en-GB" sz="1800" b="1" i="1" kern="1200" cap="none" baseline="0" dirty="0">
              <a:solidFill>
                <a:schemeClr val="bg1"/>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11054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1D7B-56C8-D0A5-CCA8-05CF4BB1B8E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4ED73B4-52D2-8CE6-EC06-F1E2801C49ED}"/>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8. Any other information</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D576786A-6461-7470-6089-80C66148152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7" name="Title 1">
            <a:extLst>
              <a:ext uri="{FF2B5EF4-FFF2-40B4-BE49-F238E27FC236}">
                <a16:creationId xmlns:a16="http://schemas.microsoft.com/office/drawing/2014/main" id="{517F8E19-25C3-70C7-5809-20C68DBD6F94}"/>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br>
            <a:endParaRPr lang="en-GB" dirty="0"/>
          </a:p>
        </p:txBody>
      </p:sp>
    </p:spTree>
    <p:extLst>
      <p:ext uri="{BB962C8B-B14F-4D97-AF65-F5344CB8AC3E}">
        <p14:creationId xmlns:p14="http://schemas.microsoft.com/office/powerpoint/2010/main" val="2378630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62AF7-9087-4A0F-FA00-65078C0C7BCF}"/>
              </a:ext>
            </a:extLst>
          </p:cNvPr>
          <p:cNvSpPr>
            <a:spLocks noGrp="1"/>
          </p:cNvSpPr>
          <p:nvPr>
            <p:ph type="title"/>
          </p:nvPr>
        </p:nvSpPr>
        <p:spPr/>
        <p:txBody>
          <a:bodyPr/>
          <a:lstStyle/>
          <a:p>
            <a:br>
              <a:rPr lang="en-GB" dirty="0"/>
            </a:br>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latin typeface="+mn-lt"/>
              </a:rPr>
            </a:br>
            <a:br>
              <a:rPr lang="en-GB" dirty="0">
                <a:latin typeface="+mn-lt"/>
              </a:rPr>
            </a:br>
            <a:endParaRPr lang="en-GB" dirty="0">
              <a:latin typeface="+mn-lt"/>
            </a:endParaRPr>
          </a:p>
        </p:txBody>
      </p:sp>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pl-PL" sz="2000" kern="0" dirty="0">
                <a:solidFill>
                  <a:srgbClr val="2D2DB9">
                    <a:lumMod val="50000"/>
                  </a:srgbClr>
                </a:solidFill>
                <a:ea typeface="+mj-ea"/>
                <a:cs typeface="+mj-cs"/>
              </a:rPr>
              <a:t>NATIONAL UPDATE</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pPr marR="0" lvl="0" algn="l" defTabSz="571500" rtl="0" eaLnBrk="0" fontAlgn="base" latinLnBrk="0" hangingPunct="0">
              <a:lnSpc>
                <a:spcPct val="100000"/>
              </a:lnSpc>
              <a:spcBef>
                <a:spcPct val="0"/>
              </a:spcBef>
              <a:spcAft>
                <a:spcPct val="0"/>
              </a:spcAft>
              <a:buClrTx/>
              <a:buSzTx/>
              <a:tabLst/>
              <a:defRPr/>
            </a:pPr>
            <a:r>
              <a:rPr lang="en-GB" sz="1800" b="0" u="none" kern="0" dirty="0">
                <a:solidFill>
                  <a:srgbClr val="2D2DB9">
                    <a:lumMod val="50000"/>
                  </a:srgbClr>
                </a:solidFill>
                <a:ea typeface="+mj-ea"/>
                <a:cs typeface="+mj-cs"/>
              </a:rPr>
              <a:t>We kindly ask you to share information especially concerning the below mentioned topics. </a:t>
            </a:r>
          </a:p>
          <a:p>
            <a:pPr marR="0" lvl="0" algn="l" defTabSz="571500" rtl="0" eaLnBrk="0" fontAlgn="base" latinLnBrk="0" hangingPunct="0">
              <a:lnSpc>
                <a:spcPct val="100000"/>
              </a:lnSpc>
              <a:spcBef>
                <a:spcPct val="0"/>
              </a:spcBef>
              <a:spcAft>
                <a:spcPct val="0"/>
              </a:spcAft>
              <a:buClrTx/>
              <a:buSzTx/>
              <a:tabLst/>
              <a:defRPr/>
            </a:pPr>
            <a:r>
              <a:rPr lang="en-GB" sz="1800" b="0" u="none" kern="0" dirty="0">
                <a:solidFill>
                  <a:srgbClr val="2D2DB9">
                    <a:lumMod val="50000"/>
                  </a:srgbClr>
                </a:solidFill>
                <a:ea typeface="+mj-ea"/>
                <a:cs typeface="+mj-cs"/>
              </a:rPr>
              <a:t>We are particularly interested in your nation’s participation in exercises and contribution to missions and the corresponding sea transports. </a:t>
            </a:r>
          </a:p>
          <a:p>
            <a:pPr marR="0" lvl="0" algn="l" defTabSz="571500" rtl="0" eaLnBrk="0" fontAlgn="base" latinLnBrk="0" hangingPunct="0">
              <a:lnSpc>
                <a:spcPct val="100000"/>
              </a:lnSpc>
              <a:spcBef>
                <a:spcPct val="0"/>
              </a:spcBef>
              <a:spcAft>
                <a:spcPct val="0"/>
              </a:spcAft>
              <a:buClrTx/>
              <a:buSzTx/>
              <a:tabLst/>
              <a:defRPr/>
            </a:pPr>
            <a:r>
              <a:rPr lang="en-GB" sz="1800" b="0" u="none" kern="0" dirty="0">
                <a:solidFill>
                  <a:srgbClr val="2D2DB9">
                    <a:lumMod val="50000"/>
                  </a:srgbClr>
                </a:solidFill>
                <a:ea typeface="+mj-ea"/>
                <a:cs typeface="+mj-cs"/>
              </a:rPr>
              <a:t>Also, we are very much interested if your nation can share capacity on sea assets or offer contract capabilities (transport, stevedoring, … possibilities) to other MCCE member nations.</a:t>
            </a:r>
          </a:p>
          <a:p>
            <a:pPr marR="0" lvl="0" algn="l" defTabSz="571500" rtl="0" eaLnBrk="0" fontAlgn="base" latinLnBrk="0" hangingPunct="0">
              <a:lnSpc>
                <a:spcPct val="100000"/>
              </a:lnSpc>
              <a:spcBef>
                <a:spcPct val="0"/>
              </a:spcBef>
              <a:spcAft>
                <a:spcPct val="0"/>
              </a:spcAft>
              <a:buClrTx/>
              <a:buSzTx/>
              <a:tabLst/>
              <a:defRPr/>
            </a:pPr>
            <a:r>
              <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rPr>
              <a:t>Finally,</a:t>
            </a:r>
            <a:r>
              <a:rPr lang="en-GB" sz="1800" b="0" u="none" kern="0" dirty="0">
                <a:solidFill>
                  <a:srgbClr val="2D2DB9">
                    <a:lumMod val="50000"/>
                  </a:srgbClr>
                </a:solidFill>
                <a:ea typeface="+mj-ea"/>
                <a:cs typeface="+mj-cs"/>
              </a:rPr>
              <a:t> we would like to know if you have experienced any challenges or difficulties when having used sealift that could be beneficial to share with the other MCCE member nations.</a:t>
            </a:r>
            <a:endPar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pPr marL="385763" marR="0" lvl="0" indent="-385763" algn="l" defTabSz="571500" rtl="0" eaLnBrk="0" fontAlgn="base" latinLnBrk="0" hangingPunct="0">
              <a:lnSpc>
                <a:spcPct val="100000"/>
              </a:lnSpc>
              <a:spcBef>
                <a:spcPct val="0"/>
              </a:spcBef>
              <a:spcAft>
                <a:spcPct val="0"/>
              </a:spcAft>
              <a:buClrTx/>
              <a:buSzTx/>
              <a:buFontTx/>
              <a:buAutoNum type="arabicPeriod"/>
              <a:tabLst/>
              <a:defRPr/>
            </a:pPr>
            <a:endPar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pPr marL="385763" marR="0" lvl="0" indent="-385763" algn="l" defTabSz="571500" rtl="0" eaLnBrk="0" fontAlgn="base" latinLnBrk="0" hangingPunct="0">
              <a:lnSpc>
                <a:spcPct val="100000"/>
              </a:lnSpc>
              <a:spcBef>
                <a:spcPct val="0"/>
              </a:spcBef>
              <a:spcAft>
                <a:spcPct val="0"/>
              </a:spcAft>
              <a:buClrTx/>
              <a:buSzTx/>
              <a:buFontTx/>
              <a:buAutoNum type="arabicPeriod"/>
              <a:tabLst/>
              <a:defRPr/>
            </a:pPr>
            <a:r>
              <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rPr>
              <a:t>Exercises: national participation overview </a:t>
            </a:r>
          </a:p>
          <a:p>
            <a:pPr marL="385763" marR="0" lvl="0" indent="-385763" algn="l" defTabSz="571500" rtl="0" eaLnBrk="0" fontAlgn="base" latinLnBrk="0" hangingPunct="0">
              <a:lnSpc>
                <a:spcPct val="100000"/>
              </a:lnSpc>
              <a:spcBef>
                <a:spcPct val="0"/>
              </a:spcBef>
              <a:spcAft>
                <a:spcPct val="0"/>
              </a:spcAft>
              <a:buClrTx/>
              <a:buSzTx/>
              <a:buFontTx/>
              <a:buAutoNum type="arabicPeriod"/>
              <a:tabLst/>
              <a:defRPr/>
            </a:pPr>
            <a:r>
              <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rPr>
              <a:t>Operations: national participation overview </a:t>
            </a:r>
          </a:p>
          <a:p>
            <a:pPr marL="385763" marR="0" lvl="0" indent="-385763" algn="l" defTabSz="571500" rtl="0" eaLnBrk="0" fontAlgn="base" latinLnBrk="0" hangingPunct="0">
              <a:lnSpc>
                <a:spcPct val="100000"/>
              </a:lnSpc>
              <a:spcBef>
                <a:spcPct val="0"/>
              </a:spcBef>
              <a:spcAft>
                <a:spcPct val="0"/>
              </a:spcAft>
              <a:buClrTx/>
              <a:buSzTx/>
              <a:buFontTx/>
              <a:buAutoNum type="arabicPeriod"/>
              <a:tabLst/>
              <a:defRPr/>
            </a:pPr>
            <a:r>
              <a:rPr kumimoji="0" lang="en-GB"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National </a:t>
            </a:r>
            <a:r>
              <a:rPr lang="pl-PL" sz="1800" b="0" u="none" kern="0" dirty="0">
                <a:solidFill>
                  <a:srgbClr val="2D2DB9">
                    <a:lumMod val="50000"/>
                  </a:srgbClr>
                </a:solidFill>
              </a:rPr>
              <a:t>ST</a:t>
            </a:r>
            <a:r>
              <a:rPr kumimoji="0" lang="en-GB"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 assets / national transport contracts</a:t>
            </a:r>
            <a:r>
              <a:rPr kumimoji="0" lang="pl-PL"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 / Host Nation Support</a:t>
            </a:r>
            <a:r>
              <a:rPr kumimoji="0" lang="en-GB"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 and po</a:t>
            </a:r>
            <a:r>
              <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rPr>
              <a:t>ssible offers to other nations</a:t>
            </a:r>
          </a:p>
          <a:p>
            <a:pPr marL="385763" indent="-385763" algn="l" defTabSz="571500" eaLnBrk="0" fontAlgn="base" hangingPunct="0">
              <a:lnSpc>
                <a:spcPct val="100000"/>
              </a:lnSpc>
              <a:spcBef>
                <a:spcPct val="0"/>
              </a:spcBef>
              <a:spcAft>
                <a:spcPct val="0"/>
              </a:spcAft>
              <a:buFontTx/>
              <a:buAutoNum type="arabicPeriod"/>
              <a:defRPr/>
            </a:pPr>
            <a:r>
              <a:rPr kumimoji="0" lang="en-GB"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Sharing of experience from conducted</a:t>
            </a:r>
            <a:r>
              <a:rPr kumimoji="0" lang="pl-PL"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 ST</a:t>
            </a:r>
            <a:r>
              <a:rPr kumimoji="0" lang="en-GB" sz="1800" b="0" i="0" u="none" strike="noStrike" kern="0" cap="none" spc="0" normalizeH="0" baseline="0" noProof="0" dirty="0">
                <a:ln>
                  <a:noFill/>
                </a:ln>
                <a:solidFill>
                  <a:srgbClr val="2D2DB9">
                    <a:lumMod val="50000"/>
                  </a:srgbClr>
                </a:solidFill>
                <a:effectLst/>
                <a:uLnTx/>
                <a:uFillTx/>
                <a:latin typeface="Calibri" panose="020F0502020204030204" pitchFamily="34" charset="0"/>
              </a:rPr>
              <a:t> </a:t>
            </a:r>
            <a:r>
              <a:rPr lang="pl-PL" sz="1800" b="0" u="none" kern="0" dirty="0">
                <a:solidFill>
                  <a:srgbClr val="2D2DB9">
                    <a:lumMod val="50000"/>
                  </a:srgbClr>
                </a:solidFill>
              </a:rPr>
              <a:t>movements/transports</a:t>
            </a:r>
            <a:endParaRPr kumimoji="0" lang="en-US"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pPr marL="385763" lvl="0" indent="-385763" algn="l" defTabSz="571500" eaLnBrk="0" fontAlgn="base" hangingPunct="0">
              <a:lnSpc>
                <a:spcPct val="100000"/>
              </a:lnSpc>
              <a:spcBef>
                <a:spcPct val="0"/>
              </a:spcBef>
              <a:spcAft>
                <a:spcPct val="0"/>
              </a:spcAft>
              <a:buFontTx/>
              <a:buAutoNum type="arabicPeriod"/>
              <a:defRPr/>
            </a:pPr>
            <a:r>
              <a:rPr kumimoji="0" lang="en-GB"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rPr>
              <a:t>Potential future cooperation within MCCE</a:t>
            </a:r>
          </a:p>
          <a:p>
            <a:pPr marL="385763" lvl="0" indent="-385763" algn="l" defTabSz="571500" eaLnBrk="0" fontAlgn="base" hangingPunct="0">
              <a:lnSpc>
                <a:spcPct val="100000"/>
              </a:lnSpc>
              <a:spcBef>
                <a:spcPct val="0"/>
              </a:spcBef>
              <a:spcAft>
                <a:spcPct val="0"/>
              </a:spcAft>
              <a:buFontTx/>
              <a:buAutoNum type="arabicPeriod"/>
              <a:defRPr/>
            </a:pPr>
            <a:r>
              <a:rPr lang="pl-PL" sz="1800" b="0" u="none" kern="0" dirty="0">
                <a:solidFill>
                  <a:srgbClr val="2D2DB9">
                    <a:lumMod val="50000"/>
                  </a:srgbClr>
                </a:solidFill>
                <a:ea typeface="+mj-ea"/>
                <a:cs typeface="+mj-cs"/>
              </a:rPr>
              <a:t>NMCC structure and </a:t>
            </a:r>
            <a:r>
              <a:rPr lang="en-US" sz="1800" b="0" u="none" kern="0" dirty="0">
                <a:solidFill>
                  <a:srgbClr val="2D2DB9">
                    <a:lumMod val="50000"/>
                  </a:srgbClr>
                </a:solidFill>
                <a:ea typeface="+mj-ea"/>
                <a:cs typeface="+mj-cs"/>
              </a:rPr>
              <a:t>POC details update</a:t>
            </a:r>
          </a:p>
          <a:p>
            <a:pPr marL="385763" lvl="0" indent="-385763" algn="l" defTabSz="571500" eaLnBrk="0" fontAlgn="base" hangingPunct="0">
              <a:lnSpc>
                <a:spcPct val="100000"/>
              </a:lnSpc>
              <a:spcBef>
                <a:spcPct val="0"/>
              </a:spcBef>
              <a:spcAft>
                <a:spcPct val="0"/>
              </a:spcAft>
              <a:buFontTx/>
              <a:buAutoNum type="arabicPeriod"/>
              <a:defRPr/>
            </a:pPr>
            <a:r>
              <a:rPr kumimoji="0" lang="en-US" i="0" strike="noStrike" kern="0" cap="none" spc="0" normalizeH="0" baseline="0" noProof="0" dirty="0">
                <a:ln>
                  <a:noFill/>
                </a:ln>
                <a:solidFill>
                  <a:srgbClr val="2D2DB9">
                    <a:lumMod val="50000"/>
                  </a:srgbClr>
                </a:solidFill>
                <a:effectLst/>
                <a:uLnTx/>
                <a:uFillTx/>
                <a:latin typeface="Calibri" pitchFamily="34" charset="0"/>
                <a:ea typeface="+mj-ea"/>
                <a:cs typeface="+mj-cs"/>
              </a:rPr>
              <a:t>Type </a:t>
            </a:r>
            <a:r>
              <a:rPr lang="en-US" kern="0" dirty="0">
                <a:solidFill>
                  <a:srgbClr val="2D2DB9">
                    <a:lumMod val="50000"/>
                  </a:srgbClr>
                </a:solidFill>
                <a:latin typeface="Calibri" pitchFamily="34" charset="0"/>
                <a:ea typeface="+mj-ea"/>
                <a:cs typeface="+mj-cs"/>
              </a:rPr>
              <a:t>of national contracts and if they are open to other nations</a:t>
            </a:r>
            <a:endParaRPr kumimoji="0" lang="pl-PL"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pPr marL="385763" marR="0" lvl="0" indent="-385763" algn="l" defTabSz="571500" rtl="0" eaLnBrk="0" fontAlgn="base" latinLnBrk="0" hangingPunct="0">
              <a:lnSpc>
                <a:spcPct val="100000"/>
              </a:lnSpc>
              <a:spcBef>
                <a:spcPct val="0"/>
              </a:spcBef>
              <a:spcAft>
                <a:spcPct val="0"/>
              </a:spcAft>
              <a:buClrTx/>
              <a:buSzTx/>
              <a:buFontTx/>
              <a:buAutoNum type="arabicPeriod"/>
              <a:tabLst/>
              <a:defRPr/>
            </a:pPr>
            <a:r>
              <a:rPr lang="pl-PL" sz="1800" b="0" u="none" kern="0" dirty="0">
                <a:solidFill>
                  <a:srgbClr val="2D2DB9">
                    <a:lumMod val="50000"/>
                  </a:srgbClr>
                </a:solidFill>
              </a:rPr>
              <a:t>Any other inf</a:t>
            </a:r>
            <a:r>
              <a:rPr lang="en-GB" sz="1800" b="0" u="none" kern="0" dirty="0">
                <a:solidFill>
                  <a:srgbClr val="2D2DB9">
                    <a:lumMod val="50000"/>
                  </a:srgbClr>
                </a:solidFill>
              </a:rPr>
              <a:t>ormation</a:t>
            </a:r>
            <a:endParaRPr kumimoji="0" lang="en-US" sz="1800" b="0" i="0" u="none"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Tree>
    <p:extLst>
      <p:ext uri="{BB962C8B-B14F-4D97-AF65-F5344CB8AC3E}">
        <p14:creationId xmlns:p14="http://schemas.microsoft.com/office/powerpoint/2010/main" val="2362378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1. </a:t>
            </a:r>
            <a:r>
              <a:rPr lang="pl-PL" sz="2000" kern="0" dirty="0">
                <a:solidFill>
                  <a:srgbClr val="2D2DB9">
                    <a:lumMod val="50000"/>
                  </a:srgbClr>
                </a:solidFill>
                <a:ea typeface="+mj-ea"/>
                <a:cs typeface="+mj-cs"/>
              </a:rPr>
              <a:t>Exercises: national participation overview </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6" name="TextBox 5">
            <a:extLst>
              <a:ext uri="{FF2B5EF4-FFF2-40B4-BE49-F238E27FC236}">
                <a16:creationId xmlns:a16="http://schemas.microsoft.com/office/drawing/2014/main" id="{892A5C8E-8F1B-9CA9-2F0A-7BACB7287675}"/>
              </a:ext>
            </a:extLst>
          </p:cNvPr>
          <p:cNvSpPr txBox="1"/>
          <p:nvPr/>
        </p:nvSpPr>
        <p:spPr>
          <a:xfrm>
            <a:off x="603315" y="2055043"/>
            <a:ext cx="11010508" cy="646331"/>
          </a:xfrm>
          <a:prstGeom prst="rect">
            <a:avLst/>
          </a:prstGeom>
          <a:noFill/>
        </p:spPr>
        <p:txBody>
          <a:bodyPr wrap="square" rtlCol="0">
            <a:spAutoFit/>
          </a:bodyPr>
          <a:lstStyle/>
          <a:p>
            <a:r>
              <a:rPr lang="en-GB" sz="1800" dirty="0">
                <a:solidFill>
                  <a:schemeClr val="accent1"/>
                </a:solidFill>
              </a:rPr>
              <a:t>Please let us know about exercises your nation will participate in with possible deployment and redeployment via sea</a:t>
            </a:r>
            <a:r>
              <a:rPr lang="en-GB" sz="1800">
                <a:solidFill>
                  <a:schemeClr val="accent1"/>
                </a:solidFill>
              </a:rPr>
              <a:t>. </a:t>
            </a:r>
            <a:endParaRPr lang="en-GB" sz="1800" strike="sngStrike" dirty="0">
              <a:solidFill>
                <a:schemeClr val="accent1"/>
              </a:solidFill>
            </a:endParaRPr>
          </a:p>
        </p:txBody>
      </p:sp>
      <p:graphicFrame>
        <p:nvGraphicFramePr>
          <p:cNvPr id="5" name="Table 6">
            <a:extLst>
              <a:ext uri="{FF2B5EF4-FFF2-40B4-BE49-F238E27FC236}">
                <a16:creationId xmlns:a16="http://schemas.microsoft.com/office/drawing/2014/main" id="{30F0D3BF-7B5B-8800-9473-F1BFFE59DECA}"/>
              </a:ext>
            </a:extLst>
          </p:cNvPr>
          <p:cNvGraphicFramePr>
            <a:graphicFrameLocks noGrp="1"/>
          </p:cNvGraphicFramePr>
          <p:nvPr>
            <p:extLst>
              <p:ext uri="{D42A27DB-BD31-4B8C-83A1-F6EECF244321}">
                <p14:modId xmlns:p14="http://schemas.microsoft.com/office/powerpoint/2010/main" val="3922282401"/>
              </p:ext>
            </p:extLst>
          </p:nvPr>
        </p:nvGraphicFramePr>
        <p:xfrm>
          <a:off x="603315" y="3158066"/>
          <a:ext cx="11010510" cy="1854200"/>
        </p:xfrm>
        <a:graphic>
          <a:graphicData uri="http://schemas.openxmlformats.org/drawingml/2006/table">
            <a:tbl>
              <a:tblPr firstRow="1" bandRow="1">
                <a:tableStyleId>{5C22544A-7EE6-4342-B048-85BDC9FD1C3A}</a:tableStyleId>
              </a:tblPr>
              <a:tblGrid>
                <a:gridCol w="2202102">
                  <a:extLst>
                    <a:ext uri="{9D8B030D-6E8A-4147-A177-3AD203B41FA5}">
                      <a16:colId xmlns:a16="http://schemas.microsoft.com/office/drawing/2014/main" val="1229857779"/>
                    </a:ext>
                  </a:extLst>
                </a:gridCol>
                <a:gridCol w="2202102">
                  <a:extLst>
                    <a:ext uri="{9D8B030D-6E8A-4147-A177-3AD203B41FA5}">
                      <a16:colId xmlns:a16="http://schemas.microsoft.com/office/drawing/2014/main" val="3580089285"/>
                    </a:ext>
                  </a:extLst>
                </a:gridCol>
                <a:gridCol w="2202102">
                  <a:extLst>
                    <a:ext uri="{9D8B030D-6E8A-4147-A177-3AD203B41FA5}">
                      <a16:colId xmlns:a16="http://schemas.microsoft.com/office/drawing/2014/main" val="179865982"/>
                    </a:ext>
                  </a:extLst>
                </a:gridCol>
                <a:gridCol w="2202102">
                  <a:extLst>
                    <a:ext uri="{9D8B030D-6E8A-4147-A177-3AD203B41FA5}">
                      <a16:colId xmlns:a16="http://schemas.microsoft.com/office/drawing/2014/main" val="443243600"/>
                    </a:ext>
                  </a:extLst>
                </a:gridCol>
                <a:gridCol w="2202102">
                  <a:extLst>
                    <a:ext uri="{9D8B030D-6E8A-4147-A177-3AD203B41FA5}">
                      <a16:colId xmlns:a16="http://schemas.microsoft.com/office/drawing/2014/main" val="4085246656"/>
                    </a:ext>
                  </a:extLst>
                </a:gridCol>
              </a:tblGrid>
              <a:tr h="370840">
                <a:tc>
                  <a:txBody>
                    <a:bodyPr/>
                    <a:lstStyle/>
                    <a:p>
                      <a:pPr algn="ctr"/>
                      <a:r>
                        <a:rPr lang="en-GB" dirty="0"/>
                        <a:t>Exercise</a:t>
                      </a:r>
                    </a:p>
                  </a:txBody>
                  <a:tcPr/>
                </a:tc>
                <a:tc>
                  <a:txBody>
                    <a:bodyPr/>
                    <a:lstStyle/>
                    <a:p>
                      <a:pPr algn="ctr"/>
                      <a:r>
                        <a:rPr lang="en-GB" dirty="0"/>
                        <a:t>Timeframe</a:t>
                      </a:r>
                    </a:p>
                  </a:txBody>
                  <a:tcPr/>
                </a:tc>
                <a:tc>
                  <a:txBody>
                    <a:bodyPr/>
                    <a:lstStyle/>
                    <a:p>
                      <a:pPr algn="ctr"/>
                      <a:r>
                        <a:rPr lang="en-GB" dirty="0"/>
                        <a:t>Location</a:t>
                      </a:r>
                    </a:p>
                  </a:txBody>
                  <a:tcPr/>
                </a:tc>
                <a:tc>
                  <a:txBody>
                    <a:bodyPr/>
                    <a:lstStyle/>
                    <a:p>
                      <a:pPr algn="ctr"/>
                      <a:r>
                        <a:rPr lang="en-GB" dirty="0"/>
                        <a:t>Cargo information</a:t>
                      </a:r>
                    </a:p>
                  </a:txBody>
                  <a:tcPr/>
                </a:tc>
                <a:tc>
                  <a:txBody>
                    <a:bodyPr/>
                    <a:lstStyle/>
                    <a:p>
                      <a:pPr algn="ctr"/>
                      <a:r>
                        <a:rPr lang="en-GB" dirty="0"/>
                        <a:t>MCCE support ?</a:t>
                      </a:r>
                    </a:p>
                  </a:txBody>
                  <a:tcPr/>
                </a:tc>
                <a:extLst>
                  <a:ext uri="{0D108BD9-81ED-4DB2-BD59-A6C34878D82A}">
                    <a16:rowId xmlns:a16="http://schemas.microsoft.com/office/drawing/2014/main" val="1587000312"/>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33789287"/>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8636204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73551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05373913"/>
                  </a:ext>
                </a:extLst>
              </a:tr>
            </a:tbl>
          </a:graphicData>
        </a:graphic>
      </p:graphicFrame>
      <p:sp>
        <p:nvSpPr>
          <p:cNvPr id="8" name="Title 1">
            <a:extLst>
              <a:ext uri="{FF2B5EF4-FFF2-40B4-BE49-F238E27FC236}">
                <a16:creationId xmlns:a16="http://schemas.microsoft.com/office/drawing/2014/main" id="{F85F3628-30B2-6C39-49C9-6D52CA6070B5}"/>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p>
        </p:txBody>
      </p:sp>
    </p:spTree>
    <p:extLst>
      <p:ext uri="{BB962C8B-B14F-4D97-AF65-F5344CB8AC3E}">
        <p14:creationId xmlns:p14="http://schemas.microsoft.com/office/powerpoint/2010/main" val="405995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2. </a:t>
            </a:r>
            <a:r>
              <a:rPr lang="pl-PL" sz="2000" kern="0" dirty="0">
                <a:solidFill>
                  <a:srgbClr val="2D2DB9">
                    <a:lumMod val="50000"/>
                  </a:srgbClr>
                </a:solidFill>
                <a:ea typeface="+mj-ea"/>
                <a:cs typeface="+mj-cs"/>
              </a:rPr>
              <a:t>Operations: national participation overview </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5" name="TextBox 4">
            <a:extLst>
              <a:ext uri="{FF2B5EF4-FFF2-40B4-BE49-F238E27FC236}">
                <a16:creationId xmlns:a16="http://schemas.microsoft.com/office/drawing/2014/main" id="{E96B2CCA-C1DF-E137-A81C-CB2D9FF69F92}"/>
              </a:ext>
            </a:extLst>
          </p:cNvPr>
          <p:cNvSpPr txBox="1"/>
          <p:nvPr/>
        </p:nvSpPr>
        <p:spPr>
          <a:xfrm>
            <a:off x="603315" y="2055043"/>
            <a:ext cx="11010508" cy="646331"/>
          </a:xfrm>
          <a:prstGeom prst="rect">
            <a:avLst/>
          </a:prstGeom>
          <a:noFill/>
        </p:spPr>
        <p:txBody>
          <a:bodyPr wrap="square" rtlCol="0">
            <a:spAutoFit/>
          </a:bodyPr>
          <a:lstStyle/>
          <a:p>
            <a:r>
              <a:rPr lang="en-GB" sz="1800" dirty="0">
                <a:solidFill>
                  <a:schemeClr val="accent1"/>
                </a:solidFill>
              </a:rPr>
              <a:t>Please let us know about operations your nation will contribute to with possible deployment and redeployment via sea. We are especially interested in EFP, UNIFIL, operations in Africa.</a:t>
            </a:r>
          </a:p>
        </p:txBody>
      </p:sp>
      <p:graphicFrame>
        <p:nvGraphicFramePr>
          <p:cNvPr id="9" name="Table 6">
            <a:extLst>
              <a:ext uri="{FF2B5EF4-FFF2-40B4-BE49-F238E27FC236}">
                <a16:creationId xmlns:a16="http://schemas.microsoft.com/office/drawing/2014/main" id="{B47434FF-E2CE-E600-02EB-F53F501AE125}"/>
              </a:ext>
            </a:extLst>
          </p:cNvPr>
          <p:cNvGraphicFramePr>
            <a:graphicFrameLocks noGrp="1"/>
          </p:cNvGraphicFramePr>
          <p:nvPr>
            <p:extLst>
              <p:ext uri="{D42A27DB-BD31-4B8C-83A1-F6EECF244321}">
                <p14:modId xmlns:p14="http://schemas.microsoft.com/office/powerpoint/2010/main" val="439847654"/>
              </p:ext>
            </p:extLst>
          </p:nvPr>
        </p:nvGraphicFramePr>
        <p:xfrm>
          <a:off x="603315" y="3158066"/>
          <a:ext cx="11010510" cy="1854200"/>
        </p:xfrm>
        <a:graphic>
          <a:graphicData uri="http://schemas.openxmlformats.org/drawingml/2006/table">
            <a:tbl>
              <a:tblPr firstRow="1" bandRow="1">
                <a:tableStyleId>{5C22544A-7EE6-4342-B048-85BDC9FD1C3A}</a:tableStyleId>
              </a:tblPr>
              <a:tblGrid>
                <a:gridCol w="2202102">
                  <a:extLst>
                    <a:ext uri="{9D8B030D-6E8A-4147-A177-3AD203B41FA5}">
                      <a16:colId xmlns:a16="http://schemas.microsoft.com/office/drawing/2014/main" val="1229857779"/>
                    </a:ext>
                  </a:extLst>
                </a:gridCol>
                <a:gridCol w="2202102">
                  <a:extLst>
                    <a:ext uri="{9D8B030D-6E8A-4147-A177-3AD203B41FA5}">
                      <a16:colId xmlns:a16="http://schemas.microsoft.com/office/drawing/2014/main" val="3580089285"/>
                    </a:ext>
                  </a:extLst>
                </a:gridCol>
                <a:gridCol w="2202102">
                  <a:extLst>
                    <a:ext uri="{9D8B030D-6E8A-4147-A177-3AD203B41FA5}">
                      <a16:colId xmlns:a16="http://schemas.microsoft.com/office/drawing/2014/main" val="179865982"/>
                    </a:ext>
                  </a:extLst>
                </a:gridCol>
                <a:gridCol w="2202102">
                  <a:extLst>
                    <a:ext uri="{9D8B030D-6E8A-4147-A177-3AD203B41FA5}">
                      <a16:colId xmlns:a16="http://schemas.microsoft.com/office/drawing/2014/main" val="443243600"/>
                    </a:ext>
                  </a:extLst>
                </a:gridCol>
                <a:gridCol w="2202102">
                  <a:extLst>
                    <a:ext uri="{9D8B030D-6E8A-4147-A177-3AD203B41FA5}">
                      <a16:colId xmlns:a16="http://schemas.microsoft.com/office/drawing/2014/main" val="4085246656"/>
                    </a:ext>
                  </a:extLst>
                </a:gridCol>
              </a:tblGrid>
              <a:tr h="370840">
                <a:tc>
                  <a:txBody>
                    <a:bodyPr/>
                    <a:lstStyle/>
                    <a:p>
                      <a:pPr algn="ctr"/>
                      <a:r>
                        <a:rPr lang="en-GB" dirty="0"/>
                        <a:t>Operation</a:t>
                      </a:r>
                    </a:p>
                  </a:txBody>
                  <a:tcPr/>
                </a:tc>
                <a:tc>
                  <a:txBody>
                    <a:bodyPr/>
                    <a:lstStyle/>
                    <a:p>
                      <a:pPr algn="ctr"/>
                      <a:r>
                        <a:rPr lang="en-GB" dirty="0"/>
                        <a:t>Rotation in …</a:t>
                      </a:r>
                    </a:p>
                  </a:txBody>
                  <a:tcPr/>
                </a:tc>
                <a:tc>
                  <a:txBody>
                    <a:bodyPr/>
                    <a:lstStyle/>
                    <a:p>
                      <a:pPr algn="ctr"/>
                      <a:r>
                        <a:rPr lang="en-GB" dirty="0"/>
                        <a:t>Sustainment </a:t>
                      </a:r>
                    </a:p>
                  </a:txBody>
                  <a:tcPr/>
                </a:tc>
                <a:tc>
                  <a:txBody>
                    <a:bodyPr/>
                    <a:lstStyle/>
                    <a:p>
                      <a:pPr algn="ctr"/>
                      <a:r>
                        <a:rPr lang="en-GB" dirty="0"/>
                        <a:t>Cargo information</a:t>
                      </a:r>
                    </a:p>
                  </a:txBody>
                  <a:tcPr/>
                </a:tc>
                <a:tc>
                  <a:txBody>
                    <a:bodyPr/>
                    <a:lstStyle/>
                    <a:p>
                      <a:pPr algn="ctr"/>
                      <a:r>
                        <a:rPr lang="en-GB" dirty="0"/>
                        <a:t>MCCE support ?</a:t>
                      </a:r>
                    </a:p>
                  </a:txBody>
                  <a:tcPr/>
                </a:tc>
                <a:extLst>
                  <a:ext uri="{0D108BD9-81ED-4DB2-BD59-A6C34878D82A}">
                    <a16:rowId xmlns:a16="http://schemas.microsoft.com/office/drawing/2014/main" val="1587000312"/>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333789287"/>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886362046"/>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973551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805373913"/>
                  </a:ext>
                </a:extLst>
              </a:tr>
            </a:tbl>
          </a:graphicData>
        </a:graphic>
      </p:graphicFrame>
      <p:sp>
        <p:nvSpPr>
          <p:cNvPr id="7" name="Title 1">
            <a:extLst>
              <a:ext uri="{FF2B5EF4-FFF2-40B4-BE49-F238E27FC236}">
                <a16:creationId xmlns:a16="http://schemas.microsoft.com/office/drawing/2014/main" id="{62EA8C21-65CD-96C3-E371-B8DABB10A8D1}"/>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br>
            <a:endParaRPr lang="en-GB" dirty="0"/>
          </a:p>
        </p:txBody>
      </p:sp>
    </p:spTree>
    <p:extLst>
      <p:ext uri="{BB962C8B-B14F-4D97-AF65-F5344CB8AC3E}">
        <p14:creationId xmlns:p14="http://schemas.microsoft.com/office/powerpoint/2010/main" val="159731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3. National ST assets / national transport contracts / Host Nation Support and possible offers to other nations</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5" name="TextBox 4">
            <a:extLst>
              <a:ext uri="{FF2B5EF4-FFF2-40B4-BE49-F238E27FC236}">
                <a16:creationId xmlns:a16="http://schemas.microsoft.com/office/drawing/2014/main" id="{A790058B-B30D-09F9-C423-B77BFAB0E03D}"/>
              </a:ext>
            </a:extLst>
          </p:cNvPr>
          <p:cNvSpPr txBox="1"/>
          <p:nvPr/>
        </p:nvSpPr>
        <p:spPr>
          <a:xfrm>
            <a:off x="603315" y="2055043"/>
            <a:ext cx="11010508" cy="646331"/>
          </a:xfrm>
          <a:prstGeom prst="rect">
            <a:avLst/>
          </a:prstGeom>
          <a:noFill/>
        </p:spPr>
        <p:txBody>
          <a:bodyPr wrap="square" rtlCol="0">
            <a:spAutoFit/>
          </a:bodyPr>
          <a:lstStyle/>
          <a:p>
            <a:r>
              <a:rPr lang="en-GB" sz="1800" dirty="0">
                <a:solidFill>
                  <a:schemeClr val="accent1"/>
                </a:solidFill>
              </a:rPr>
              <a:t>Please let us know if your nation has ST assets or offers contract capabilities (transport, stevedoring, storage… possibilities) to other MCCE member nations.</a:t>
            </a:r>
          </a:p>
        </p:txBody>
      </p:sp>
      <p:sp>
        <p:nvSpPr>
          <p:cNvPr id="8" name="Title 1">
            <a:extLst>
              <a:ext uri="{FF2B5EF4-FFF2-40B4-BE49-F238E27FC236}">
                <a16:creationId xmlns:a16="http://schemas.microsoft.com/office/drawing/2014/main" id="{A259222C-00CC-6638-0756-889954B01AD3}"/>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br>
            <a:endParaRPr lang="en-GB" dirty="0"/>
          </a:p>
        </p:txBody>
      </p:sp>
    </p:spTree>
    <p:extLst>
      <p:ext uri="{BB962C8B-B14F-4D97-AF65-F5344CB8AC3E}">
        <p14:creationId xmlns:p14="http://schemas.microsoft.com/office/powerpoint/2010/main" val="2375651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4. Sharing of experience from conducted ST movements/transports</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5" name="TextBox 4">
            <a:extLst>
              <a:ext uri="{FF2B5EF4-FFF2-40B4-BE49-F238E27FC236}">
                <a16:creationId xmlns:a16="http://schemas.microsoft.com/office/drawing/2014/main" id="{24B12BC6-7DEA-B80F-CE75-58FAE3B5DC3C}"/>
              </a:ext>
            </a:extLst>
          </p:cNvPr>
          <p:cNvSpPr txBox="1"/>
          <p:nvPr/>
        </p:nvSpPr>
        <p:spPr>
          <a:xfrm>
            <a:off x="603315" y="2055043"/>
            <a:ext cx="11010508" cy="1754326"/>
          </a:xfrm>
          <a:prstGeom prst="rect">
            <a:avLst/>
          </a:prstGeom>
          <a:noFill/>
        </p:spPr>
        <p:txBody>
          <a:bodyPr wrap="square" rtlCol="0">
            <a:spAutoFit/>
          </a:bodyPr>
          <a:lstStyle/>
          <a:p>
            <a:r>
              <a:rPr lang="en-GB" sz="1800" dirty="0">
                <a:solidFill>
                  <a:schemeClr val="accent1"/>
                </a:solidFill>
              </a:rPr>
              <a:t>Please let us know if you have experienced any challenges or difficulties when having used sealift that could be beneficial to share with the other MCCE member nations (e.g. customs, port characteristics, multimodal transports, security issues, …).</a:t>
            </a:r>
          </a:p>
          <a:p>
            <a:endParaRPr lang="en-GB" sz="1800" dirty="0">
              <a:solidFill>
                <a:schemeClr val="accent1"/>
              </a:solidFill>
            </a:endParaRPr>
          </a:p>
          <a:p>
            <a:r>
              <a:rPr lang="en-GB" sz="1800" b="1" dirty="0">
                <a:solidFill>
                  <a:schemeClr val="accent1"/>
                </a:solidFill>
              </a:rPr>
              <a:t>Please provide information on hygiene inspection and sanitation concerning sea transports!</a:t>
            </a:r>
          </a:p>
          <a:p>
            <a:endParaRPr lang="en-GB" sz="1800" dirty="0">
              <a:solidFill>
                <a:schemeClr val="accent1"/>
              </a:solidFill>
            </a:endParaRPr>
          </a:p>
        </p:txBody>
      </p:sp>
      <p:sp>
        <p:nvSpPr>
          <p:cNvPr id="9" name="Title 1">
            <a:extLst>
              <a:ext uri="{FF2B5EF4-FFF2-40B4-BE49-F238E27FC236}">
                <a16:creationId xmlns:a16="http://schemas.microsoft.com/office/drawing/2014/main" id="{C85CF1EA-E3F8-FDD6-75F7-77DB5EB9FF21}"/>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solidFill>
                  <a:srgbClr val="002060"/>
                </a:solidFill>
                <a:latin typeface="+mn-lt"/>
              </a:rPr>
            </a:br>
            <a:endParaRPr lang="en-GB" dirty="0">
              <a:solidFill>
                <a:srgbClr val="002060"/>
              </a:solidFill>
              <a:latin typeface="+mn-lt"/>
            </a:endParaRPr>
          </a:p>
        </p:txBody>
      </p:sp>
    </p:spTree>
    <p:extLst>
      <p:ext uri="{BB962C8B-B14F-4D97-AF65-F5344CB8AC3E}">
        <p14:creationId xmlns:p14="http://schemas.microsoft.com/office/powerpoint/2010/main" val="3500488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5. Potential future cooperation within MCCE</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5" name="TextBox 4">
            <a:extLst>
              <a:ext uri="{FF2B5EF4-FFF2-40B4-BE49-F238E27FC236}">
                <a16:creationId xmlns:a16="http://schemas.microsoft.com/office/drawing/2014/main" id="{0CC41576-76C0-C351-3793-B30FD717613A}"/>
              </a:ext>
            </a:extLst>
          </p:cNvPr>
          <p:cNvSpPr txBox="1"/>
          <p:nvPr/>
        </p:nvSpPr>
        <p:spPr>
          <a:xfrm>
            <a:off x="603315" y="2055043"/>
            <a:ext cx="11010508" cy="1200329"/>
          </a:xfrm>
          <a:prstGeom prst="rect">
            <a:avLst/>
          </a:prstGeom>
          <a:noFill/>
        </p:spPr>
        <p:txBody>
          <a:bodyPr wrap="square" rtlCol="0">
            <a:spAutoFit/>
          </a:bodyPr>
          <a:lstStyle/>
          <a:p>
            <a:r>
              <a:rPr lang="en-GB" sz="1800" dirty="0">
                <a:solidFill>
                  <a:schemeClr val="accent1"/>
                </a:solidFill>
              </a:rPr>
              <a:t>Please let us know if you know of any national movements for which you will request shared sealift options, might be able to offer sealift assets or contract capabilities in the future, limitations to work with MCCE ST cell, … .</a:t>
            </a:r>
          </a:p>
          <a:p>
            <a:endParaRPr lang="en-GB" sz="1800" dirty="0">
              <a:solidFill>
                <a:schemeClr val="accent1"/>
              </a:solidFill>
            </a:endParaRPr>
          </a:p>
        </p:txBody>
      </p:sp>
      <p:sp>
        <p:nvSpPr>
          <p:cNvPr id="8" name="Title 1">
            <a:extLst>
              <a:ext uri="{FF2B5EF4-FFF2-40B4-BE49-F238E27FC236}">
                <a16:creationId xmlns:a16="http://schemas.microsoft.com/office/drawing/2014/main" id="{8F8A627B-5C75-54B6-85AB-01BBD24B0A29}"/>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p>
        </p:txBody>
      </p:sp>
    </p:spTree>
    <p:extLst>
      <p:ext uri="{BB962C8B-B14F-4D97-AF65-F5344CB8AC3E}">
        <p14:creationId xmlns:p14="http://schemas.microsoft.com/office/powerpoint/2010/main" val="392584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6. NMCC structure and POC details update</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5" name="TextBox 4">
            <a:extLst>
              <a:ext uri="{FF2B5EF4-FFF2-40B4-BE49-F238E27FC236}">
                <a16:creationId xmlns:a16="http://schemas.microsoft.com/office/drawing/2014/main" id="{0C4F6868-7E0F-830F-2536-24DD09E85089}"/>
              </a:ext>
            </a:extLst>
          </p:cNvPr>
          <p:cNvSpPr txBox="1"/>
          <p:nvPr/>
        </p:nvSpPr>
        <p:spPr>
          <a:xfrm>
            <a:off x="603315" y="2055043"/>
            <a:ext cx="11010508" cy="646331"/>
          </a:xfrm>
          <a:prstGeom prst="rect">
            <a:avLst/>
          </a:prstGeom>
          <a:noFill/>
        </p:spPr>
        <p:txBody>
          <a:bodyPr wrap="square" rtlCol="0">
            <a:spAutoFit/>
          </a:bodyPr>
          <a:lstStyle/>
          <a:p>
            <a:r>
              <a:rPr lang="en-GB" sz="1800" dirty="0">
                <a:solidFill>
                  <a:schemeClr val="accent1"/>
                </a:solidFill>
              </a:rPr>
              <a:t>Please let us know how we can reach you.</a:t>
            </a:r>
          </a:p>
          <a:p>
            <a:endParaRPr lang="en-GB" sz="1800" dirty="0">
              <a:solidFill>
                <a:schemeClr val="accent1"/>
              </a:solidFill>
            </a:endParaRPr>
          </a:p>
        </p:txBody>
      </p:sp>
      <p:sp>
        <p:nvSpPr>
          <p:cNvPr id="8" name="Title 1">
            <a:extLst>
              <a:ext uri="{FF2B5EF4-FFF2-40B4-BE49-F238E27FC236}">
                <a16:creationId xmlns:a16="http://schemas.microsoft.com/office/drawing/2014/main" id="{335B14CE-E836-4504-6656-81E2DAD7C97A}"/>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br>
            <a:endParaRPr lang="en-GB" dirty="0"/>
          </a:p>
        </p:txBody>
      </p:sp>
    </p:spTree>
    <p:extLst>
      <p:ext uri="{BB962C8B-B14F-4D97-AF65-F5344CB8AC3E}">
        <p14:creationId xmlns:p14="http://schemas.microsoft.com/office/powerpoint/2010/main" val="197662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CF72C0B-6505-1558-6559-0ECEA66591D7}"/>
              </a:ext>
            </a:extLst>
          </p:cNvPr>
          <p:cNvSpPr>
            <a:spLocks noGrp="1"/>
          </p:cNvSpPr>
          <p:nvPr>
            <p:ph type="body" sz="quarter" idx="13"/>
          </p:nvPr>
        </p:nvSpPr>
        <p:spPr/>
        <p:txBody>
          <a:bodyPr/>
          <a:lstStyle/>
          <a:p>
            <a:pPr marR="0" lvl="0" defTabSz="571500" rtl="0" eaLnBrk="0" fontAlgn="base" latinLnBrk="0" hangingPunct="0">
              <a:lnSpc>
                <a:spcPct val="100000"/>
              </a:lnSpc>
              <a:spcBef>
                <a:spcPct val="0"/>
              </a:spcBef>
              <a:spcAft>
                <a:spcPct val="0"/>
              </a:spcAft>
              <a:buClrTx/>
              <a:buSzTx/>
              <a:tabLst/>
              <a:defRPr/>
            </a:pPr>
            <a:r>
              <a:rPr lang="en-GB" sz="2000" kern="0" dirty="0">
                <a:solidFill>
                  <a:srgbClr val="2D2DB9">
                    <a:lumMod val="50000"/>
                  </a:srgbClr>
                </a:solidFill>
                <a:ea typeface="+mj-ea"/>
                <a:cs typeface="+mj-cs"/>
              </a:rPr>
              <a:t>7. Type of national contracts and if they are open to other nations</a:t>
            </a:r>
          </a:p>
          <a:p>
            <a:pPr marR="0" lvl="0" defTabSz="571500" rtl="0" eaLnBrk="0" fontAlgn="base" latinLnBrk="0" hangingPunct="0">
              <a:lnSpc>
                <a:spcPct val="100000"/>
              </a:lnSpc>
              <a:spcBef>
                <a:spcPct val="0"/>
              </a:spcBef>
              <a:spcAft>
                <a:spcPct val="0"/>
              </a:spcAft>
              <a:buClrTx/>
              <a:buSzTx/>
              <a:tabLst/>
              <a:defRPr/>
            </a:pPr>
            <a:endParaRPr kumimoji="0" lang="pl-PL" sz="2000" i="0" strike="noStrike" kern="0" cap="none" spc="0" normalizeH="0" baseline="0" noProof="0" dirty="0">
              <a:ln>
                <a:noFill/>
              </a:ln>
              <a:solidFill>
                <a:srgbClr val="2D2DB9">
                  <a:lumMod val="50000"/>
                </a:srgbClr>
              </a:solidFill>
              <a:effectLst/>
              <a:uLnTx/>
              <a:uFillTx/>
              <a:latin typeface="Calibri" pitchFamily="34" charset="0"/>
              <a:ea typeface="+mj-ea"/>
              <a:cs typeface="+mj-cs"/>
            </a:endParaRPr>
          </a:p>
          <a:p>
            <a:endParaRPr lang="en-GB" dirty="0"/>
          </a:p>
        </p:txBody>
      </p:sp>
      <p:sp>
        <p:nvSpPr>
          <p:cNvPr id="4" name="Rectangle 3">
            <a:extLst>
              <a:ext uri="{FF2B5EF4-FFF2-40B4-BE49-F238E27FC236}">
                <a16:creationId xmlns:a16="http://schemas.microsoft.com/office/drawing/2014/main" id="{030FDC8B-1D4A-F187-DCD4-6FCF31B698E8}"/>
              </a:ext>
            </a:extLst>
          </p:cNvPr>
          <p:cNvSpPr/>
          <p:nvPr/>
        </p:nvSpPr>
        <p:spPr>
          <a:xfrm>
            <a:off x="0" y="0"/>
            <a:ext cx="1055802" cy="546755"/>
          </a:xfrm>
          <a:prstGeom prst="rect">
            <a:avLst/>
          </a:prstGeom>
          <a:solidFill>
            <a:srgbClr val="C9D1DD"/>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Flag</a:t>
            </a:r>
          </a:p>
        </p:txBody>
      </p:sp>
      <p:sp>
        <p:nvSpPr>
          <p:cNvPr id="7" name="Title 1">
            <a:extLst>
              <a:ext uri="{FF2B5EF4-FFF2-40B4-BE49-F238E27FC236}">
                <a16:creationId xmlns:a16="http://schemas.microsoft.com/office/drawing/2014/main" id="{416183B7-AD27-5CD9-7D46-36CD5EB96D6D}"/>
              </a:ext>
            </a:extLst>
          </p:cNvPr>
          <p:cNvSpPr>
            <a:spLocks noGrp="1"/>
          </p:cNvSpPr>
          <p:nvPr>
            <p:ph type="title"/>
          </p:nvPr>
        </p:nvSpPr>
        <p:spPr>
          <a:xfrm>
            <a:off x="432000" y="768434"/>
            <a:ext cx="11329200" cy="432000"/>
          </a:xfrm>
        </p:spPr>
        <p:txBody>
          <a:bodyPr/>
          <a:lstStyle/>
          <a:p>
            <a:r>
              <a:rPr lang="en-GB" dirty="0">
                <a:solidFill>
                  <a:srgbClr val="002060"/>
                </a:solidFill>
                <a:latin typeface="+mn-lt"/>
              </a:rPr>
              <a:t>78</a:t>
            </a:r>
            <a:r>
              <a:rPr lang="en-GB" baseline="30000" dirty="0">
                <a:solidFill>
                  <a:srgbClr val="002060"/>
                </a:solidFill>
                <a:latin typeface="+mn-lt"/>
              </a:rPr>
              <a:t>th</a:t>
            </a:r>
            <a:r>
              <a:rPr lang="en-GB" dirty="0">
                <a:solidFill>
                  <a:srgbClr val="002060"/>
                </a:solidFill>
                <a:latin typeface="+mn-lt"/>
              </a:rPr>
              <a:t>  ST meeting in Hungary, 23</a:t>
            </a:r>
            <a:r>
              <a:rPr lang="en-GB" baseline="30000" dirty="0">
                <a:solidFill>
                  <a:srgbClr val="002060"/>
                </a:solidFill>
                <a:latin typeface="+mn-lt"/>
              </a:rPr>
              <a:t>rd</a:t>
            </a:r>
            <a:r>
              <a:rPr lang="en-GB" dirty="0">
                <a:solidFill>
                  <a:srgbClr val="002060"/>
                </a:solidFill>
                <a:latin typeface="+mn-lt"/>
              </a:rPr>
              <a:t> of April 2026</a:t>
            </a:r>
            <a:br>
              <a:rPr lang="en-GB" dirty="0"/>
            </a:br>
            <a:endParaRPr lang="en-GB" dirty="0"/>
          </a:p>
        </p:txBody>
      </p:sp>
    </p:spTree>
    <p:extLst>
      <p:ext uri="{BB962C8B-B14F-4D97-AF65-F5344CB8AC3E}">
        <p14:creationId xmlns:p14="http://schemas.microsoft.com/office/powerpoint/2010/main" val="2301676704"/>
      </p:ext>
    </p:extLst>
  </p:cSld>
  <p:clrMapOvr>
    <a:masterClrMapping/>
  </p:clrMapOvr>
</p:sld>
</file>

<file path=ppt/theme/theme1.xml><?xml version="1.0" encoding="utf-8"?>
<a:theme xmlns:a="http://schemas.openxmlformats.org/drawingml/2006/main" name="1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BG  Pitch Deck_SB - v4" id="{B4102299-0AE8-4B6D-9217-FDD7E8440BE7}" vid="{C9129DCB-E556-49D1-B1C1-E90E01296B02}"/>
    </a:ext>
  </a:extLst>
</a:theme>
</file>

<file path=ppt/theme/theme2.xml><?xml version="1.0" encoding="utf-8"?>
<a:theme xmlns:a="http://schemas.openxmlformats.org/drawingml/2006/main" name="2_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ontoso BG  Pitch Deck_SB - v4" id="{B4102299-0AE8-4B6D-9217-FDD7E8440BE7}" vid="{C9129DCB-E556-49D1-B1C1-E90E01296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4fb41f-cddf-4c6d-8b05-8188de247bc5" xsi:nil="true"/>
    <lcf76f155ced4ddcb4097134ff3c332f xmlns="9d39b333-cfe4-4eb0-a5b2-140fbfb79566">
      <Terms xmlns="http://schemas.microsoft.com/office/infopath/2007/PartnerControls"/>
    </lcf76f155ced4ddcb4097134ff3c332f>
    <SharedWithUsers xmlns="78bb83ce-1e80-4bb7-a9c5-b21c4fc33fa5">
      <UserInfo>
        <DisplayName>Rhonda Pitt</DisplayName>
        <AccountId>65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46C8570F1F94D80E8D2E36DC5A48D" ma:contentTypeVersion="18" ma:contentTypeDescription="Create a new document." ma:contentTypeScope="" ma:versionID="cd870d00f0c7b324641be2d0b7eb7e7f">
  <xsd:schema xmlns:xsd="http://www.w3.org/2001/XMLSchema" xmlns:xs="http://www.w3.org/2001/XMLSchema" xmlns:p="http://schemas.microsoft.com/office/2006/metadata/properties" xmlns:ns2="9d39b333-cfe4-4eb0-a5b2-140fbfb79566" xmlns:ns3="78bb83ce-1e80-4bb7-a9c5-b21c4fc33fa5" xmlns:ns4="f54fb41f-cddf-4c6d-8b05-8188de247bc5" targetNamespace="http://schemas.microsoft.com/office/2006/metadata/properties" ma:root="true" ma:fieldsID="23ef68ade17f67f353b4fe4925b694a3" ns2:_="" ns3:_="" ns4:_="">
    <xsd:import namespace="9d39b333-cfe4-4eb0-a5b2-140fbfb79566"/>
    <xsd:import namespace="78bb83ce-1e80-4bb7-a9c5-b21c4fc33fa5"/>
    <xsd:import namespace="f54fb41f-cddf-4c6d-8b05-8188de247bc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39b333-cfe4-4eb0-a5b2-140fbfb795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3898cdc-643a-48ac-b252-422663eb727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bb83ce-1e80-4bb7-a9c5-b21c4fc33f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4fb41f-cddf-4c6d-8b05-8188de247bc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4482da2-a1c3-4b79-ada9-26e6d9705145}" ma:internalName="TaxCatchAll" ma:showField="CatchAllData" ma:web="f54fb41f-cddf-4c6d-8b05-8188de247b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093225-B63E-4D4A-ACE0-A10FC8D605FB}">
  <ds:schemaRefs>
    <ds:schemaRef ds:uri="http://schemas.microsoft.com/office/2006/documentManagement/types"/>
    <ds:schemaRef ds:uri="http://schemas.microsoft.com/office/2006/metadata/properties"/>
    <ds:schemaRef ds:uri="f54fb41f-cddf-4c6d-8b05-8188de247bc5"/>
    <ds:schemaRef ds:uri="http://purl.org/dc/dcmitype/"/>
    <ds:schemaRef ds:uri="http://purl.org/dc/elements/1.1/"/>
    <ds:schemaRef ds:uri="http://purl.org/dc/terms/"/>
    <ds:schemaRef ds:uri="http://schemas.microsoft.com/office/infopath/2007/PartnerControls"/>
    <ds:schemaRef ds:uri="http://schemas.openxmlformats.org/package/2006/metadata/core-properties"/>
    <ds:schemaRef ds:uri="78bb83ce-1e80-4bb7-a9c5-b21c4fc33fa5"/>
    <ds:schemaRef ds:uri="9d39b333-cfe4-4eb0-a5b2-140fbfb79566"/>
    <ds:schemaRef ds:uri="http://www.w3.org/XML/1998/namespace"/>
  </ds:schemaRefs>
</ds:datastoreItem>
</file>

<file path=customXml/itemProps2.xml><?xml version="1.0" encoding="utf-8"?>
<ds:datastoreItem xmlns:ds="http://schemas.openxmlformats.org/officeDocument/2006/customXml" ds:itemID="{9DE276DE-3AA8-4D98-9558-6D1E93D3F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39b333-cfe4-4eb0-a5b2-140fbfb79566"/>
    <ds:schemaRef ds:uri="78bb83ce-1e80-4bb7-a9c5-b21c4fc33fa5"/>
    <ds:schemaRef ds:uri="f54fb41f-cddf-4c6d-8b05-8188de247b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764DA72-66C1-41B7-B767-B01B8425457E}">
  <ds:schemaRefs>
    <ds:schemaRef ds:uri="http://schemas.microsoft.com/sharepoint/v3/contenttype/forms"/>
  </ds:schemaRefs>
</ds:datastoreItem>
</file>

<file path=docMetadata/LabelInfo.xml><?xml version="1.0" encoding="utf-8"?>
<clbl:labelList xmlns:clbl="http://schemas.microsoft.com/office/2020/mipLabelMetadata">
  <clbl:label id="{0baca0d2-6bdf-4685-b880-232508900247}" enabled="0" method="" siteId="{0baca0d2-6bdf-4685-b880-232508900247}" removed="1"/>
</clbl:labelList>
</file>

<file path=docProps/app.xml><?xml version="1.0" encoding="utf-8"?>
<Properties xmlns="http://schemas.openxmlformats.org/officeDocument/2006/extended-properties" xmlns:vt="http://schemas.openxmlformats.org/officeDocument/2006/docPropsVTypes">
  <Template/>
  <TotalTime>522</TotalTime>
  <Words>583</Words>
  <Application>Microsoft Office PowerPoint</Application>
  <PresentationFormat>Widescreen</PresentationFormat>
  <Paragraphs>67</Paragraphs>
  <Slides>10</Slides>
  <Notes>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Corbel</vt:lpstr>
      <vt:lpstr>Calibri</vt:lpstr>
      <vt:lpstr>1_Office Theme</vt:lpstr>
      <vt:lpstr>2_Office Theme</vt:lpstr>
      <vt:lpstr>PowerPoint Presentation</vt:lpstr>
      <vt:lpstr> 78th  ST meeting in Hungary, 23rd of April 2026  </vt:lpstr>
      <vt:lpstr>78th  ST meeting in Hungary, 23rd of April 2026</vt:lpstr>
      <vt:lpstr>78th  ST meeting in Hungary, 23rd of April 2026 </vt:lpstr>
      <vt:lpstr>78th  ST meeting in Hungary, 23rd of April 2026 </vt:lpstr>
      <vt:lpstr>78th  ST meeting in Hungary, 23rd of April 2026 </vt:lpstr>
      <vt:lpstr>78th  ST meeting in Hungary, 23rd of April 2026</vt:lpstr>
      <vt:lpstr>78th  ST meeting in Hungary, 23rd of April 2026 </vt:lpstr>
      <vt:lpstr>78th  ST meeting in Hungary, 23rd of April 2026 </vt:lpstr>
      <vt:lpstr>78th  ST meeting in Hungary, 23rd of April 2026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MCCE WB Director's Report</dc:title>
  <dc:creator>Thorsten Röhr</dc:creator>
  <cp:lastModifiedBy>Riccardo Tomesani</cp:lastModifiedBy>
  <cp:revision>14</cp:revision>
  <cp:lastPrinted>2022-09-08T11:48:40Z</cp:lastPrinted>
  <dcterms:created xsi:type="dcterms:W3CDTF">2008-03-28T13:27:36Z</dcterms:created>
  <dcterms:modified xsi:type="dcterms:W3CDTF">2026-02-26T15:13:32Z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0x01010058346C8570F1F94D80E8D2E36DC5A48D</vt:lpwstr>
  </property>
  <property fmtid="{D5CDD505-2E9C-101B-9397-08002B2CF9AE}" pid="3" name="MediaServiceImageTags">
    <vt:lpwstr/>
  </property>
</Properties>
</file>