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502257" r:id="rId4"/>
  </p:sldMasterIdLst>
  <p:notesMasterIdLst>
    <p:notesMasterId r:id="rId16"/>
  </p:notesMasterIdLst>
  <p:handoutMasterIdLst>
    <p:handoutMasterId r:id="rId17"/>
  </p:handoutMasterIdLst>
  <p:sldIdLst>
    <p:sldId id="260" r:id="rId5"/>
    <p:sldId id="283" r:id="rId6"/>
    <p:sldId id="274" r:id="rId7"/>
    <p:sldId id="291" r:id="rId8"/>
    <p:sldId id="284" r:id="rId9"/>
    <p:sldId id="285" r:id="rId10"/>
    <p:sldId id="287" r:id="rId11"/>
    <p:sldId id="288" r:id="rId12"/>
    <p:sldId id="286" r:id="rId13"/>
    <p:sldId id="290" r:id="rId14"/>
    <p:sldId id="289" r:id="rId15"/>
  </p:sldIdLst>
  <p:sldSz cx="12192000" cy="6858000"/>
  <p:notesSz cx="6808788" cy="9940925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6082"/>
    <a:srgbClr val="FCEA04"/>
    <a:srgbClr val="C9D1DD"/>
    <a:srgbClr val="2C567A"/>
    <a:srgbClr val="3E9C64"/>
    <a:srgbClr val="FFFFFF"/>
    <a:srgbClr val="003399"/>
    <a:srgbClr val="00FF00"/>
    <a:srgbClr val="3291C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2686" autoAdjust="0"/>
  </p:normalViewPr>
  <p:slideViewPr>
    <p:cSldViewPr snapToGrid="0">
      <p:cViewPr varScale="1">
        <p:scale>
          <a:sx n="100" d="100"/>
          <a:sy n="100" d="100"/>
        </p:scale>
        <p:origin x="23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02" y="876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Tomesani" userId="7c4d91ee-2063-4338-a0fb-0e395af38270" providerId="ADAL" clId="{0D097571-4EB0-461A-B9FE-1A18279893C8}"/>
    <pc:docChg chg="undo custSel addSld delSld modSld sldOrd modMainMaster">
      <pc:chgData name="Riccardo Tomesani" userId="7c4d91ee-2063-4338-a0fb-0e395af38270" providerId="ADAL" clId="{0D097571-4EB0-461A-B9FE-1A18279893C8}" dt="2026-04-06T17:03:53.217" v="339"/>
      <pc:docMkLst>
        <pc:docMk/>
      </pc:docMkLst>
      <pc:sldChg chg="modSp mod">
        <pc:chgData name="Riccardo Tomesani" userId="7c4d91ee-2063-4338-a0fb-0e395af38270" providerId="ADAL" clId="{0D097571-4EB0-461A-B9FE-1A18279893C8}" dt="2026-03-27T14:50:14.508" v="7" actId="20577"/>
        <pc:sldMkLst>
          <pc:docMk/>
          <pc:sldMk cId="633706135" sldId="260"/>
        </pc:sldMkLst>
        <pc:spChg chg="mod">
          <ac:chgData name="Riccardo Tomesani" userId="7c4d91ee-2063-4338-a0fb-0e395af38270" providerId="ADAL" clId="{0D097571-4EB0-461A-B9FE-1A18279893C8}" dt="2026-03-27T14:50:14.508" v="7" actId="20577"/>
          <ac:spMkLst>
            <pc:docMk/>
            <pc:sldMk cId="633706135" sldId="260"/>
            <ac:spMk id="5" creationId="{3F8ABF01-BECF-689E-44FB-2D6E86029FEE}"/>
          </ac:spMkLst>
        </pc:spChg>
      </pc:sldChg>
      <pc:sldChg chg="modSp mod">
        <pc:chgData name="Riccardo Tomesani" userId="7c4d91ee-2063-4338-a0fb-0e395af38270" providerId="ADAL" clId="{0D097571-4EB0-461A-B9FE-1A18279893C8}" dt="2026-04-06T17:03:53.217" v="339"/>
        <pc:sldMkLst>
          <pc:docMk/>
          <pc:sldMk cId="265101236" sldId="274"/>
        </pc:sldMkLst>
        <pc:spChg chg="mod">
          <ac:chgData name="Riccardo Tomesani" userId="7c4d91ee-2063-4338-a0fb-0e395af38270" providerId="ADAL" clId="{0D097571-4EB0-461A-B9FE-1A18279893C8}" dt="2026-03-27T15:19:06.612" v="89" actId="20577"/>
          <ac:spMkLst>
            <pc:docMk/>
            <pc:sldMk cId="265101236" sldId="274"/>
            <ac:spMk id="7" creationId="{7F4E5A10-620F-ABE4-45F4-6A7D98C038DB}"/>
          </ac:spMkLst>
        </pc:spChg>
        <pc:graphicFrameChg chg="mod modGraphic">
          <ac:chgData name="Riccardo Tomesani" userId="7c4d91ee-2063-4338-a0fb-0e395af38270" providerId="ADAL" clId="{0D097571-4EB0-461A-B9FE-1A18279893C8}" dt="2026-04-06T17:03:53.217" v="339"/>
          <ac:graphicFrameMkLst>
            <pc:docMk/>
            <pc:sldMk cId="265101236" sldId="274"/>
            <ac:graphicFrameMk id="9" creationId="{02CB66FC-FF22-1CFA-AC17-A1C13057A48C}"/>
          </ac:graphicFrameMkLst>
        </pc:graphicFrameChg>
      </pc:sldChg>
      <pc:sldChg chg="addSp delSp modSp mod ord modShow">
        <pc:chgData name="Riccardo Tomesani" userId="7c4d91ee-2063-4338-a0fb-0e395af38270" providerId="ADAL" clId="{0D097571-4EB0-461A-B9FE-1A18279893C8}" dt="2026-03-27T15:46:23.753" v="289" actId="1076"/>
        <pc:sldMkLst>
          <pc:docMk/>
          <pc:sldMk cId="3871242625" sldId="283"/>
        </pc:sldMkLst>
        <pc:spChg chg="mod">
          <ac:chgData name="Riccardo Tomesani" userId="7c4d91ee-2063-4338-a0fb-0e395af38270" providerId="ADAL" clId="{0D097571-4EB0-461A-B9FE-1A18279893C8}" dt="2026-03-27T15:26:17.084" v="158" actId="552"/>
          <ac:spMkLst>
            <pc:docMk/>
            <pc:sldMk cId="3871242625" sldId="283"/>
            <ac:spMk id="4" creationId="{6FC90830-7B6F-0A46-AB8B-0B202F91E142}"/>
          </ac:spMkLst>
        </pc:spChg>
        <pc:spChg chg="mod">
          <ac:chgData name="Riccardo Tomesani" userId="7c4d91ee-2063-4338-a0fb-0e395af38270" providerId="ADAL" clId="{0D097571-4EB0-461A-B9FE-1A18279893C8}" dt="2026-03-27T15:27:24.639" v="166" actId="14100"/>
          <ac:spMkLst>
            <pc:docMk/>
            <pc:sldMk cId="3871242625" sldId="283"/>
            <ac:spMk id="6" creationId="{836DDC6D-AF04-631D-A4FC-CE605AF7190C}"/>
          </ac:spMkLst>
        </pc:spChg>
        <pc:spChg chg="mod">
          <ac:chgData name="Riccardo Tomesani" userId="7c4d91ee-2063-4338-a0fb-0e395af38270" providerId="ADAL" clId="{0D097571-4EB0-461A-B9FE-1A18279893C8}" dt="2026-03-27T15:26:32.832" v="161" actId="34136"/>
          <ac:spMkLst>
            <pc:docMk/>
            <pc:sldMk cId="3871242625" sldId="283"/>
            <ac:spMk id="9" creationId="{8BE599A6-D732-87B3-61F0-8676CC03D8B3}"/>
          </ac:spMkLst>
        </pc:spChg>
        <pc:spChg chg="mod">
          <ac:chgData name="Riccardo Tomesani" userId="7c4d91ee-2063-4338-a0fb-0e395af38270" providerId="ADAL" clId="{0D097571-4EB0-461A-B9FE-1A18279893C8}" dt="2026-03-27T15:37:17.523" v="215"/>
          <ac:spMkLst>
            <pc:docMk/>
            <pc:sldMk cId="3871242625" sldId="283"/>
            <ac:spMk id="12" creationId="{4AA492B1-76B8-206D-073F-91E1B5782283}"/>
          </ac:spMkLst>
        </pc:spChg>
        <pc:spChg chg="add mod">
          <ac:chgData name="Riccardo Tomesani" userId="7c4d91ee-2063-4338-a0fb-0e395af38270" providerId="ADAL" clId="{0D097571-4EB0-461A-B9FE-1A18279893C8}" dt="2026-03-27T15:46:19.506" v="288" actId="6549"/>
          <ac:spMkLst>
            <pc:docMk/>
            <pc:sldMk cId="3871242625" sldId="283"/>
            <ac:spMk id="15" creationId="{C0726389-32B8-8991-092C-0701989430A9}"/>
          </ac:spMkLst>
        </pc:spChg>
        <pc:grpChg chg="add mod">
          <ac:chgData name="Riccardo Tomesani" userId="7c4d91ee-2063-4338-a0fb-0e395af38270" providerId="ADAL" clId="{0D097571-4EB0-461A-B9FE-1A18279893C8}" dt="2026-03-27T15:46:23.753" v="289" actId="1076"/>
          <ac:grpSpMkLst>
            <pc:docMk/>
            <pc:sldMk cId="3871242625" sldId="283"/>
            <ac:grpSpMk id="3" creationId="{9F017F95-9EAE-AD98-798D-2F9629B50356}"/>
          </ac:grpSpMkLst>
        </pc:grpChg>
      </pc:sldChg>
      <pc:sldChg chg="addSp modSp mod">
        <pc:chgData name="Riccardo Tomesani" userId="7c4d91ee-2063-4338-a0fb-0e395af38270" providerId="ADAL" clId="{0D097571-4EB0-461A-B9FE-1A18279893C8}" dt="2026-03-27T15:30:51.317" v="177" actId="14100"/>
        <pc:sldMkLst>
          <pc:docMk/>
          <pc:sldMk cId="2170941106" sldId="284"/>
        </pc:sldMkLst>
        <pc:spChg chg="mod">
          <ac:chgData name="Riccardo Tomesani" userId="7c4d91ee-2063-4338-a0fb-0e395af38270" providerId="ADAL" clId="{0D097571-4EB0-461A-B9FE-1A18279893C8}" dt="2026-03-27T15:30:12.916" v="170"/>
          <ac:spMkLst>
            <pc:docMk/>
            <pc:sldMk cId="2170941106" sldId="284"/>
            <ac:spMk id="5" creationId="{B2E80F46-D861-EDEF-BC6C-70135C4A87FB}"/>
          </ac:spMkLst>
        </pc:spChg>
        <pc:spChg chg="mod">
          <ac:chgData name="Riccardo Tomesani" userId="7c4d91ee-2063-4338-a0fb-0e395af38270" providerId="ADAL" clId="{0D097571-4EB0-461A-B9FE-1A18279893C8}" dt="2026-03-27T15:30:12.916" v="170"/>
          <ac:spMkLst>
            <pc:docMk/>
            <pc:sldMk cId="2170941106" sldId="284"/>
            <ac:spMk id="7" creationId="{718170B5-37C3-EB6F-9E90-37A1E300FCE4}"/>
          </ac:spMkLst>
        </pc:spChg>
        <pc:spChg chg="add mod">
          <ac:chgData name="Riccardo Tomesani" userId="7c4d91ee-2063-4338-a0fb-0e395af38270" providerId="ADAL" clId="{0D097571-4EB0-461A-B9FE-1A18279893C8}" dt="2026-03-27T15:30:48.843" v="176" actId="1076"/>
          <ac:spMkLst>
            <pc:docMk/>
            <pc:sldMk cId="2170941106" sldId="284"/>
            <ac:spMk id="12" creationId="{201C7909-F9CC-AA9A-477F-3B8F4154F8F5}"/>
          </ac:spMkLst>
        </pc:spChg>
        <pc:grpChg chg="add mod">
          <ac:chgData name="Riccardo Tomesani" userId="7c4d91ee-2063-4338-a0fb-0e395af38270" providerId="ADAL" clId="{0D097571-4EB0-461A-B9FE-1A18279893C8}" dt="2026-03-27T15:30:51.317" v="177" actId="14100"/>
          <ac:grpSpMkLst>
            <pc:docMk/>
            <pc:sldMk cId="2170941106" sldId="284"/>
            <ac:grpSpMk id="4" creationId="{49CD4FF2-4CAD-01D9-B262-3C311995BAAD}"/>
          </ac:grpSpMkLst>
        </pc:grpChg>
      </pc:sldChg>
      <pc:sldChg chg="addSp modSp mod">
        <pc:chgData name="Riccardo Tomesani" userId="7c4d91ee-2063-4338-a0fb-0e395af38270" providerId="ADAL" clId="{0D097571-4EB0-461A-B9FE-1A18279893C8}" dt="2026-03-27T18:46:15.123" v="310" actId="20577"/>
        <pc:sldMkLst>
          <pc:docMk/>
          <pc:sldMk cId="1883330840" sldId="285"/>
        </pc:sldMkLst>
        <pc:spChg chg="mod">
          <ac:chgData name="Riccardo Tomesani" userId="7c4d91ee-2063-4338-a0fb-0e395af38270" providerId="ADAL" clId="{0D097571-4EB0-461A-B9FE-1A18279893C8}" dt="2026-03-27T15:31:30.808" v="178"/>
          <ac:spMkLst>
            <pc:docMk/>
            <pc:sldMk cId="1883330840" sldId="285"/>
            <ac:spMk id="4" creationId="{3DB0D89A-D9B6-C584-F27A-B050B59CDFBF}"/>
          </ac:spMkLst>
        </pc:spChg>
        <pc:spChg chg="mod">
          <ac:chgData name="Riccardo Tomesani" userId="7c4d91ee-2063-4338-a0fb-0e395af38270" providerId="ADAL" clId="{0D097571-4EB0-461A-B9FE-1A18279893C8}" dt="2026-03-27T15:31:30.808" v="178"/>
          <ac:spMkLst>
            <pc:docMk/>
            <pc:sldMk cId="1883330840" sldId="285"/>
            <ac:spMk id="5" creationId="{A3E3EF3E-5574-AB30-3F19-E141C1B14982}"/>
          </ac:spMkLst>
        </pc:spChg>
        <pc:spChg chg="add mod">
          <ac:chgData name="Riccardo Tomesani" userId="7c4d91ee-2063-4338-a0fb-0e395af38270" providerId="ADAL" clId="{0D097571-4EB0-461A-B9FE-1A18279893C8}" dt="2026-03-27T15:32:14.490" v="187" actId="1076"/>
          <ac:spMkLst>
            <pc:docMk/>
            <pc:sldMk cId="1883330840" sldId="285"/>
            <ac:spMk id="6" creationId="{9BF6873E-D762-7C7B-DC9C-73E088470F45}"/>
          </ac:spMkLst>
        </pc:spChg>
        <pc:spChg chg="mod">
          <ac:chgData name="Riccardo Tomesani" userId="7c4d91ee-2063-4338-a0fb-0e395af38270" providerId="ADAL" clId="{0D097571-4EB0-461A-B9FE-1A18279893C8}" dt="2026-03-27T18:46:15.123" v="310" actId="20577"/>
          <ac:spMkLst>
            <pc:docMk/>
            <pc:sldMk cId="1883330840" sldId="285"/>
            <ac:spMk id="11" creationId="{83FDC387-6114-5614-11D6-D98F3A5963FA}"/>
          </ac:spMkLst>
        </pc:spChg>
        <pc:grpChg chg="add mod">
          <ac:chgData name="Riccardo Tomesani" userId="7c4d91ee-2063-4338-a0fb-0e395af38270" providerId="ADAL" clId="{0D097571-4EB0-461A-B9FE-1A18279893C8}" dt="2026-03-27T15:32:11.008" v="186" actId="14100"/>
          <ac:grpSpMkLst>
            <pc:docMk/>
            <pc:sldMk cId="1883330840" sldId="285"/>
            <ac:grpSpMk id="3" creationId="{38887554-FD3F-E145-B83A-AAB445D87897}"/>
          </ac:grpSpMkLst>
        </pc:grpChg>
      </pc:sldChg>
      <pc:sldChg chg="addSp modSp mod">
        <pc:chgData name="Riccardo Tomesani" userId="7c4d91ee-2063-4338-a0fb-0e395af38270" providerId="ADAL" clId="{0D097571-4EB0-461A-B9FE-1A18279893C8}" dt="2026-03-27T15:33:49.590" v="204" actId="20577"/>
        <pc:sldMkLst>
          <pc:docMk/>
          <pc:sldMk cId="1958220562" sldId="287"/>
        </pc:sldMkLst>
        <pc:spChg chg="mod">
          <ac:chgData name="Riccardo Tomesani" userId="7c4d91ee-2063-4338-a0fb-0e395af38270" providerId="ADAL" clId="{0D097571-4EB0-461A-B9FE-1A18279893C8}" dt="2026-03-27T15:33:28.015" v="188"/>
          <ac:spMkLst>
            <pc:docMk/>
            <pc:sldMk cId="1958220562" sldId="287"/>
            <ac:spMk id="4" creationId="{D9718C82-8192-77BE-8D2A-4F6CDCF7D0E7}"/>
          </ac:spMkLst>
        </pc:spChg>
        <pc:spChg chg="mod">
          <ac:chgData name="Riccardo Tomesani" userId="7c4d91ee-2063-4338-a0fb-0e395af38270" providerId="ADAL" clId="{0D097571-4EB0-461A-B9FE-1A18279893C8}" dt="2026-03-27T15:33:28.015" v="188"/>
          <ac:spMkLst>
            <pc:docMk/>
            <pc:sldMk cId="1958220562" sldId="287"/>
            <ac:spMk id="5" creationId="{5DE94166-E39E-EE8F-5BAA-98A5DE06E9BC}"/>
          </ac:spMkLst>
        </pc:spChg>
        <pc:spChg chg="add mod">
          <ac:chgData name="Riccardo Tomesani" userId="7c4d91ee-2063-4338-a0fb-0e395af38270" providerId="ADAL" clId="{0D097571-4EB0-461A-B9FE-1A18279893C8}" dt="2026-03-27T15:33:49.590" v="204" actId="20577"/>
          <ac:spMkLst>
            <pc:docMk/>
            <pc:sldMk cId="1958220562" sldId="287"/>
            <ac:spMk id="6" creationId="{1AEF6734-CA2F-0945-1CDF-EAA6AB8BCA08}"/>
          </ac:spMkLst>
        </pc:spChg>
        <pc:grpChg chg="add mod">
          <ac:chgData name="Riccardo Tomesani" userId="7c4d91ee-2063-4338-a0fb-0e395af38270" providerId="ADAL" clId="{0D097571-4EB0-461A-B9FE-1A18279893C8}" dt="2026-03-27T15:33:28.015" v="188"/>
          <ac:grpSpMkLst>
            <pc:docMk/>
            <pc:sldMk cId="1958220562" sldId="287"/>
            <ac:grpSpMk id="3" creationId="{58BD0936-62F6-2B53-4E59-3A1410DE1BB8}"/>
          </ac:grpSpMkLst>
        </pc:grpChg>
      </pc:sldChg>
      <pc:sldChg chg="addSp modSp mod">
        <pc:chgData name="Riccardo Tomesani" userId="7c4d91ee-2063-4338-a0fb-0e395af38270" providerId="ADAL" clId="{0D097571-4EB0-461A-B9FE-1A18279893C8}" dt="2026-03-27T15:40:48.216" v="280" actId="12"/>
        <pc:sldMkLst>
          <pc:docMk/>
          <pc:sldMk cId="1599852109" sldId="289"/>
        </pc:sldMkLst>
        <pc:spChg chg="mod">
          <ac:chgData name="Riccardo Tomesani" userId="7c4d91ee-2063-4338-a0fb-0e395af38270" providerId="ADAL" clId="{0D097571-4EB0-461A-B9FE-1A18279893C8}" dt="2026-03-27T15:40:48.216" v="280" actId="12"/>
          <ac:spMkLst>
            <pc:docMk/>
            <pc:sldMk cId="1599852109" sldId="289"/>
            <ac:spMk id="2" creationId="{29E74A3F-FC52-606C-5DDB-5737B33AB58E}"/>
          </ac:spMkLst>
        </pc:spChg>
        <pc:spChg chg="mod">
          <ac:chgData name="Riccardo Tomesani" userId="7c4d91ee-2063-4338-a0fb-0e395af38270" providerId="ADAL" clId="{0D097571-4EB0-461A-B9FE-1A18279893C8}" dt="2026-03-27T15:40:18.206" v="273"/>
          <ac:spMkLst>
            <pc:docMk/>
            <pc:sldMk cId="1599852109" sldId="289"/>
            <ac:spMk id="4" creationId="{584CAEE2-2369-C177-805F-CF26524D3387}"/>
          </ac:spMkLst>
        </pc:spChg>
        <pc:spChg chg="mod">
          <ac:chgData name="Riccardo Tomesani" userId="7c4d91ee-2063-4338-a0fb-0e395af38270" providerId="ADAL" clId="{0D097571-4EB0-461A-B9FE-1A18279893C8}" dt="2026-03-27T15:40:18.206" v="273"/>
          <ac:spMkLst>
            <pc:docMk/>
            <pc:sldMk cId="1599852109" sldId="289"/>
            <ac:spMk id="6" creationId="{4EA1E5F1-AAC8-966F-7B48-EA0947CAD02E}"/>
          </ac:spMkLst>
        </pc:spChg>
        <pc:grpChg chg="add mod ord">
          <ac:chgData name="Riccardo Tomesani" userId="7c4d91ee-2063-4338-a0fb-0e395af38270" providerId="ADAL" clId="{0D097571-4EB0-461A-B9FE-1A18279893C8}" dt="2026-03-27T15:40:21.209" v="274" actId="167"/>
          <ac:grpSpMkLst>
            <pc:docMk/>
            <pc:sldMk cId="1599852109" sldId="289"/>
            <ac:grpSpMk id="3" creationId="{43810A37-F012-C325-FCF6-1C36D8314EF3}"/>
          </ac:grpSpMkLst>
        </pc:grpChg>
      </pc:sldChg>
      <pc:sldChg chg="delSp modSp mod">
        <pc:chgData name="Riccardo Tomesani" userId="7c4d91ee-2063-4338-a0fb-0e395af38270" providerId="ADAL" clId="{0D097571-4EB0-461A-B9FE-1A18279893C8}" dt="2026-03-27T15:07:03.659" v="63" actId="465"/>
        <pc:sldMkLst>
          <pc:docMk/>
          <pc:sldMk cId="0" sldId="290"/>
        </pc:sldMkLst>
        <pc:spChg chg="mod">
          <ac:chgData name="Riccardo Tomesani" userId="7c4d91ee-2063-4338-a0fb-0e395af38270" providerId="ADAL" clId="{0D097571-4EB0-461A-B9FE-1A18279893C8}" dt="2026-03-27T15:01:44.921" v="34"/>
          <ac:spMkLst>
            <pc:docMk/>
            <pc:sldMk cId="0" sldId="290"/>
            <ac:spMk id="5" creationId="{BAD71AB9-DDFB-4D4D-267F-DB62934D851A}"/>
          </ac:spMkLst>
        </pc:spChg>
        <pc:spChg chg="mod">
          <ac:chgData name="Riccardo Tomesani" userId="7c4d91ee-2063-4338-a0fb-0e395af38270" providerId="ADAL" clId="{0D097571-4EB0-461A-B9FE-1A18279893C8}" dt="2026-03-27T15:05:09.652" v="49" actId="34135"/>
          <ac:spMkLst>
            <pc:docMk/>
            <pc:sldMk cId="0" sldId="290"/>
            <ac:spMk id="11" creationId="{019F7B37-A501-9BA6-635E-DB5708126A37}"/>
          </ac:spMkLst>
        </pc:spChg>
        <pc:spChg chg="mod">
          <ac:chgData name="Riccardo Tomesani" userId="7c4d91ee-2063-4338-a0fb-0e395af38270" providerId="ADAL" clId="{0D097571-4EB0-461A-B9FE-1A18279893C8}" dt="2026-03-27T15:05:09.652" v="49" actId="34135"/>
          <ac:spMkLst>
            <pc:docMk/>
            <pc:sldMk cId="0" sldId="290"/>
            <ac:spMk id="12" creationId="{13800DE6-1B6F-A0F6-1AD6-B3B526D0B90F}"/>
          </ac:spMkLst>
        </pc:spChg>
        <pc:spChg chg="mod">
          <ac:chgData name="Riccardo Tomesani" userId="7c4d91ee-2063-4338-a0fb-0e395af38270" providerId="ADAL" clId="{0D097571-4EB0-461A-B9FE-1A18279893C8}" dt="2026-03-27T15:06:34.214" v="60" actId="34135"/>
          <ac:spMkLst>
            <pc:docMk/>
            <pc:sldMk cId="0" sldId="290"/>
            <ac:spMk id="23" creationId="{EC6D5737-E4BC-7523-6C0E-7067ABB98B67}"/>
          </ac:spMkLst>
        </pc:spChg>
        <pc:spChg chg="mod">
          <ac:chgData name="Riccardo Tomesani" userId="7c4d91ee-2063-4338-a0fb-0e395af38270" providerId="ADAL" clId="{0D097571-4EB0-461A-B9FE-1A18279893C8}" dt="2026-03-27T15:06:34.214" v="60" actId="34135"/>
          <ac:spMkLst>
            <pc:docMk/>
            <pc:sldMk cId="0" sldId="290"/>
            <ac:spMk id="24" creationId="{222B65AC-1F64-29D5-42F5-ABCB3FC101A3}"/>
          </ac:spMkLst>
        </pc:spChg>
        <pc:spChg chg="mod">
          <ac:chgData name="Riccardo Tomesani" userId="7c4d91ee-2063-4338-a0fb-0e395af38270" providerId="ADAL" clId="{0D097571-4EB0-461A-B9FE-1A18279893C8}" dt="2026-03-27T15:06:38.419" v="61" actId="34135"/>
          <ac:spMkLst>
            <pc:docMk/>
            <pc:sldMk cId="0" sldId="290"/>
            <ac:spMk id="26" creationId="{E05A1D2B-DB8C-C404-42E3-A8913D38363F}"/>
          </ac:spMkLst>
        </pc:spChg>
        <pc:spChg chg="mod">
          <ac:chgData name="Riccardo Tomesani" userId="7c4d91ee-2063-4338-a0fb-0e395af38270" providerId="ADAL" clId="{0D097571-4EB0-461A-B9FE-1A18279893C8}" dt="2026-03-27T15:06:38.419" v="61" actId="34135"/>
          <ac:spMkLst>
            <pc:docMk/>
            <pc:sldMk cId="0" sldId="290"/>
            <ac:spMk id="27" creationId="{25EDDD7B-DCE5-491A-15E4-BAAB3CB7CCB0}"/>
          </ac:spMkLst>
        </pc:spChg>
        <pc:grpChg chg="mod">
          <ac:chgData name="Riccardo Tomesani" userId="7c4d91ee-2063-4338-a0fb-0e395af38270" providerId="ADAL" clId="{0D097571-4EB0-461A-B9FE-1A18279893C8}" dt="2026-03-27T15:06:58.010" v="62" actId="552"/>
          <ac:grpSpMkLst>
            <pc:docMk/>
            <pc:sldMk cId="0" sldId="290"/>
            <ac:grpSpMk id="10" creationId="{737B4C95-2199-9691-3563-1D70FBE721CA}"/>
          </ac:grpSpMkLst>
        </pc:grpChg>
        <pc:grpChg chg="mod">
          <ac:chgData name="Riccardo Tomesani" userId="7c4d91ee-2063-4338-a0fb-0e395af38270" providerId="ADAL" clId="{0D097571-4EB0-461A-B9FE-1A18279893C8}" dt="2026-03-27T15:07:03.659" v="63" actId="465"/>
          <ac:grpSpMkLst>
            <pc:docMk/>
            <pc:sldMk cId="0" sldId="290"/>
            <ac:grpSpMk id="22" creationId="{FE04552B-FE8D-D850-05BC-8C0B760463CF}"/>
          </ac:grpSpMkLst>
        </pc:grpChg>
        <pc:grpChg chg="mod">
          <ac:chgData name="Riccardo Tomesani" userId="7c4d91ee-2063-4338-a0fb-0e395af38270" providerId="ADAL" clId="{0D097571-4EB0-461A-B9FE-1A18279893C8}" dt="2026-03-27T15:06:58.010" v="62" actId="552"/>
          <ac:grpSpMkLst>
            <pc:docMk/>
            <pc:sldMk cId="0" sldId="290"/>
            <ac:grpSpMk id="25" creationId="{AB41D349-7EF6-B1FC-848A-667EB25B2E03}"/>
          </ac:grpSpMkLst>
        </pc:grpChg>
      </pc:sldChg>
      <pc:sldChg chg="add">
        <pc:chgData name="Riccardo Tomesani" userId="7c4d91ee-2063-4338-a0fb-0e395af38270" providerId="ADAL" clId="{0D097571-4EB0-461A-B9FE-1A18279893C8}" dt="2026-03-27T15:36:53.502" v="209" actId="2890"/>
        <pc:sldMkLst>
          <pc:docMk/>
          <pc:sldMk cId="2410946281" sldId="291"/>
        </pc:sldMkLst>
      </pc:sldChg>
      <pc:sldMasterChg chg="modSldLayout">
        <pc:chgData name="Riccardo Tomesani" userId="7c4d91ee-2063-4338-a0fb-0e395af38270" providerId="ADAL" clId="{0D097571-4EB0-461A-B9FE-1A18279893C8}" dt="2026-03-27T15:07:38.500" v="65" actId="1076"/>
        <pc:sldMasterMkLst>
          <pc:docMk/>
          <pc:sldMasterMk cId="2435112506" sldId="2147502257"/>
        </pc:sldMasterMkLst>
        <pc:sldLayoutChg chg="addSp delSp modSp mod">
          <pc:chgData name="Riccardo Tomesani" userId="7c4d91ee-2063-4338-a0fb-0e395af38270" providerId="ADAL" clId="{0D097571-4EB0-461A-B9FE-1A18279893C8}" dt="2026-03-27T15:07:38.500" v="65" actId="1076"/>
          <pc:sldLayoutMkLst>
            <pc:docMk/>
            <pc:sldMasterMk cId="2435112506" sldId="2147502257"/>
            <pc:sldLayoutMk cId="2929504239" sldId="2147502269"/>
          </pc:sldLayoutMkLst>
          <pc:picChg chg="add mod modCrop">
            <ac:chgData name="Riccardo Tomesani" userId="7c4d91ee-2063-4338-a0fb-0e395af38270" providerId="ADAL" clId="{0D097571-4EB0-461A-B9FE-1A18279893C8}" dt="2026-03-27T15:07:38.500" v="65" actId="1076"/>
            <ac:picMkLst>
              <pc:docMk/>
              <pc:sldMasterMk cId="2435112506" sldId="2147502257"/>
              <pc:sldLayoutMk cId="2929504239" sldId="2147502269"/>
              <ac:picMk id="5" creationId="{18141FD8-BC72-B533-8F2F-793DFC4970BB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F31B3-B61C-43A3-9CB3-261992BE8D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CDC785-4134-4748-ACFB-A7FDE5A63E7D}">
      <dgm:prSet phldrT="[Text]" custT="1"/>
      <dgm:spPr>
        <a:solidFill>
          <a:srgbClr val="156082"/>
        </a:solidFill>
      </dgm:spPr>
      <dgm:t>
        <a:bodyPr/>
        <a:lstStyle/>
        <a:p>
          <a:pPr>
            <a:buAutoNum type="arabicPeriod"/>
          </a:pPr>
          <a:r>
            <a:rPr lang="en-GB" sz="2200" b="1" dirty="0">
              <a:solidFill>
                <a:schemeClr val="bg1"/>
              </a:solidFill>
              <a:ea typeface="+mj-ea"/>
              <a:cs typeface="+mj-cs"/>
            </a:rPr>
            <a:t>Where are customs located in the national system?</a:t>
          </a:r>
          <a:endParaRPr lang="en-GB" sz="2200" b="1" dirty="0">
            <a:solidFill>
              <a:schemeClr val="bg1"/>
            </a:solidFill>
          </a:endParaRPr>
        </a:p>
      </dgm:t>
    </dgm:pt>
    <dgm:pt modelId="{CF637B33-D65E-4292-9373-AD87B358C5C0}" type="parTrans" cxnId="{C1A20585-4658-483F-90D8-A9F4809E8525}">
      <dgm:prSet/>
      <dgm:spPr/>
      <dgm:t>
        <a:bodyPr/>
        <a:lstStyle/>
        <a:p>
          <a:endParaRPr lang="en-GB" sz="2200" b="1"/>
        </a:p>
      </dgm:t>
    </dgm:pt>
    <dgm:pt modelId="{B0FDB4A1-396B-4347-BD0F-E1FD21B8808F}" type="sibTrans" cxnId="{C1A20585-4658-483F-90D8-A9F4809E8525}">
      <dgm:prSet/>
      <dgm:spPr/>
      <dgm:t>
        <a:bodyPr/>
        <a:lstStyle/>
        <a:p>
          <a:endParaRPr lang="en-GB" sz="2200" b="1"/>
        </a:p>
      </dgm:t>
    </dgm:pt>
    <dgm:pt modelId="{8D0CF0C0-C0D3-4193-89C5-9CF648F5BAE8}">
      <dgm:prSet phldrT="[Text]" custT="1"/>
      <dgm:spPr>
        <a:solidFill>
          <a:srgbClr val="15608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8000" tIns="68580" rIns="68580" bIns="6858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Structure and POC update!</a:t>
          </a:r>
        </a:p>
      </dgm:t>
    </dgm:pt>
    <dgm:pt modelId="{CACA21AA-7B81-4351-857C-70B8A13D2266}" type="parTrans" cxnId="{174CB98C-9CB0-4F0D-AC15-9BD0974FF8AE}">
      <dgm:prSet/>
      <dgm:spPr/>
      <dgm:t>
        <a:bodyPr/>
        <a:lstStyle/>
        <a:p>
          <a:endParaRPr lang="en-GB" sz="2200" b="1"/>
        </a:p>
      </dgm:t>
    </dgm:pt>
    <dgm:pt modelId="{6B97FA45-C749-4FB9-8CCA-136F2539979A}" type="sibTrans" cxnId="{174CB98C-9CB0-4F0D-AC15-9BD0974FF8AE}">
      <dgm:prSet/>
      <dgm:spPr/>
      <dgm:t>
        <a:bodyPr/>
        <a:lstStyle/>
        <a:p>
          <a:endParaRPr lang="en-GB" sz="2200" b="1"/>
        </a:p>
      </dgm:t>
    </dgm:pt>
    <dgm:pt modelId="{737F1906-6A54-4D41-942C-3AC54AEE5F4F}">
      <dgm:prSet phldrT="[Text]" custT="1"/>
      <dgm:spPr/>
      <dgm:t>
        <a:bodyPr/>
        <a:lstStyle/>
        <a:p>
          <a:pPr>
            <a:buAutoNum type="arabicPeriod"/>
          </a:pPr>
          <a:r>
            <a:rPr lang="en-GB" sz="2000" b="1" dirty="0">
              <a:solidFill>
                <a:schemeClr val="bg1"/>
              </a:solidFill>
              <a:ea typeface="+mj-ea"/>
              <a:cs typeface="+mj-cs"/>
            </a:rPr>
            <a:t>Current developments in digitalization / automation</a:t>
          </a:r>
          <a:endParaRPr lang="en-GB" sz="2000" b="1" dirty="0">
            <a:solidFill>
              <a:schemeClr val="bg1"/>
            </a:solidFill>
          </a:endParaRPr>
        </a:p>
      </dgm:t>
    </dgm:pt>
    <dgm:pt modelId="{B515B56A-14A6-4A90-96F0-372AE65AC720}" type="parTrans" cxnId="{8B9EE2DB-BC8B-4890-A5A5-74A2281A0016}">
      <dgm:prSet/>
      <dgm:spPr/>
      <dgm:t>
        <a:bodyPr/>
        <a:lstStyle/>
        <a:p>
          <a:endParaRPr lang="en-GB" sz="2200" b="1"/>
        </a:p>
      </dgm:t>
    </dgm:pt>
    <dgm:pt modelId="{37B24AEF-2C96-486F-9CDD-CCDD8AAB7B54}" type="sibTrans" cxnId="{8B9EE2DB-BC8B-4890-A5A5-74A2281A0016}">
      <dgm:prSet/>
      <dgm:spPr/>
      <dgm:t>
        <a:bodyPr/>
        <a:lstStyle/>
        <a:p>
          <a:endParaRPr lang="en-GB" sz="2200" b="1"/>
        </a:p>
      </dgm:t>
    </dgm:pt>
    <dgm:pt modelId="{ACE2C14A-3AEB-46D4-9A9E-BB011C338093}">
      <dgm:prSet phldrT="[Text]" custT="1"/>
      <dgm:spPr/>
      <dgm:t>
        <a:bodyPr/>
        <a:lstStyle/>
        <a:p>
          <a:pPr>
            <a:buAutoNum type="arabicPeriod"/>
          </a:pPr>
          <a:r>
            <a:rPr lang="en-GB" sz="2200" b="1" dirty="0">
              <a:solidFill>
                <a:schemeClr val="bg1"/>
              </a:solidFill>
              <a:ea typeface="+mj-ea"/>
              <a:cs typeface="+mj-cs"/>
            </a:rPr>
            <a:t>Biggest national problems and challenges!</a:t>
          </a:r>
          <a:endParaRPr lang="en-GB" sz="2200" b="1" dirty="0">
            <a:solidFill>
              <a:schemeClr val="bg1"/>
            </a:solidFill>
          </a:endParaRPr>
        </a:p>
      </dgm:t>
    </dgm:pt>
    <dgm:pt modelId="{872C4CFA-EC88-40DF-A171-6D5EB2A3BF7D}" type="parTrans" cxnId="{F5A08200-45B8-4874-A1F4-DAB88F7A4994}">
      <dgm:prSet/>
      <dgm:spPr/>
      <dgm:t>
        <a:bodyPr/>
        <a:lstStyle/>
        <a:p>
          <a:endParaRPr lang="en-GB" sz="2200" b="1"/>
        </a:p>
      </dgm:t>
    </dgm:pt>
    <dgm:pt modelId="{3314B106-8395-4075-BFAD-D90CC7D357DD}" type="sibTrans" cxnId="{F5A08200-45B8-4874-A1F4-DAB88F7A4994}">
      <dgm:prSet/>
      <dgm:spPr/>
      <dgm:t>
        <a:bodyPr/>
        <a:lstStyle/>
        <a:p>
          <a:endParaRPr lang="en-GB" sz="2200" b="1"/>
        </a:p>
      </dgm:t>
    </dgm:pt>
    <dgm:pt modelId="{D0F9EA8A-1030-472B-84EC-0084567BCA8F}">
      <dgm:prSet phldrT="[Text]" custT="1"/>
      <dgm:spPr/>
      <dgm:t>
        <a:bodyPr/>
        <a:lstStyle/>
        <a:p>
          <a:pPr>
            <a:buAutoNum type="arabicPeriod"/>
          </a:pPr>
          <a:r>
            <a:rPr lang="en-US" sz="2200" b="1" dirty="0"/>
            <a:t>Commercial vs Military Use of NATO/EU Form 302</a:t>
          </a:r>
          <a:endParaRPr lang="en-GB" sz="2200" b="1" dirty="0">
            <a:solidFill>
              <a:schemeClr val="bg1"/>
            </a:solidFill>
          </a:endParaRPr>
        </a:p>
      </dgm:t>
    </dgm:pt>
    <dgm:pt modelId="{368753B3-37E3-43A6-A762-AC6E41999922}" type="parTrans" cxnId="{DB1E36B8-C380-42D6-971F-BBA2B5BEDF63}">
      <dgm:prSet/>
      <dgm:spPr/>
      <dgm:t>
        <a:bodyPr/>
        <a:lstStyle/>
        <a:p>
          <a:endParaRPr lang="en-GB" sz="2200" b="1"/>
        </a:p>
      </dgm:t>
    </dgm:pt>
    <dgm:pt modelId="{811E252E-D0AF-432D-BBA4-3A1030C940D3}" type="sibTrans" cxnId="{DB1E36B8-C380-42D6-971F-BBA2B5BEDF63}">
      <dgm:prSet/>
      <dgm:spPr/>
      <dgm:t>
        <a:bodyPr/>
        <a:lstStyle/>
        <a:p>
          <a:endParaRPr lang="en-GB" sz="2200" b="1"/>
        </a:p>
      </dgm:t>
    </dgm:pt>
    <dgm:pt modelId="{316980E2-7A40-4213-8D5E-906006EA42CB}">
      <dgm:prSet phldrT="[Text]" custT="1"/>
      <dgm:spPr/>
      <dgm:t>
        <a:bodyPr/>
        <a:lstStyle/>
        <a:p>
          <a:pPr>
            <a:buAutoNum type="arabicPeriod"/>
          </a:pPr>
          <a:r>
            <a:rPr lang="en" sz="2200" b="1" dirty="0"/>
            <a:t>Is there a need to talk to other nations?</a:t>
          </a:r>
          <a:endParaRPr lang="en-GB" sz="2200" b="1" dirty="0">
            <a:solidFill>
              <a:schemeClr val="bg1"/>
            </a:solidFill>
          </a:endParaRPr>
        </a:p>
      </dgm:t>
    </dgm:pt>
    <dgm:pt modelId="{640F7106-1AFE-406B-9CAC-597E0CAA276D}" type="parTrans" cxnId="{57508787-8254-4BD8-9B44-C25CC3D01EA6}">
      <dgm:prSet/>
      <dgm:spPr/>
      <dgm:t>
        <a:bodyPr/>
        <a:lstStyle/>
        <a:p>
          <a:endParaRPr lang="en-GB"/>
        </a:p>
      </dgm:t>
    </dgm:pt>
    <dgm:pt modelId="{9FB16CBE-9572-4061-A54A-EA7FE0B60CB4}" type="sibTrans" cxnId="{57508787-8254-4BD8-9B44-C25CC3D01EA6}">
      <dgm:prSet/>
      <dgm:spPr/>
      <dgm:t>
        <a:bodyPr/>
        <a:lstStyle/>
        <a:p>
          <a:endParaRPr lang="en-GB"/>
        </a:p>
      </dgm:t>
    </dgm:pt>
    <dgm:pt modelId="{3C266F11-3C6F-4037-8A2E-F617B4EA085C}">
      <dgm:prSet phldrT="[Text]" custT="1"/>
      <dgm:spPr/>
      <dgm:t>
        <a:bodyPr/>
        <a:lstStyle/>
        <a:p>
          <a:pPr>
            <a:buAutoNum type="arabicPeriod"/>
          </a:pPr>
          <a:r>
            <a:rPr lang="en-GB" sz="2000" b="1" dirty="0"/>
            <a:t>Requirements for FORM 302 </a:t>
          </a:r>
          <a:endParaRPr lang="en-GB" sz="2000" b="1" dirty="0">
            <a:solidFill>
              <a:schemeClr val="bg1"/>
            </a:solidFill>
          </a:endParaRPr>
        </a:p>
      </dgm:t>
    </dgm:pt>
    <dgm:pt modelId="{860E39D5-FC78-4ABC-B690-7FDF897DDA08}" type="parTrans" cxnId="{8B8871F1-7A41-4BD1-A892-07DF25DCD1D5}">
      <dgm:prSet/>
      <dgm:spPr/>
      <dgm:t>
        <a:bodyPr/>
        <a:lstStyle/>
        <a:p>
          <a:endParaRPr lang="en-GB"/>
        </a:p>
      </dgm:t>
    </dgm:pt>
    <dgm:pt modelId="{30ADB574-5E89-4A28-8E8A-4C7EB2D718EE}" type="sibTrans" cxnId="{8B8871F1-7A41-4BD1-A892-07DF25DCD1D5}">
      <dgm:prSet/>
      <dgm:spPr/>
      <dgm:t>
        <a:bodyPr/>
        <a:lstStyle/>
        <a:p>
          <a:endParaRPr lang="en-GB"/>
        </a:p>
      </dgm:t>
    </dgm:pt>
    <dgm:pt modelId="{B9BD2766-9DDE-4E99-9B54-59B70BE3BDAD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pPr>
            <a:buAutoNum type="arabicPeriod"/>
          </a:pPr>
          <a:r>
            <a:rPr lang="en-GB" b="1">
              <a:solidFill>
                <a:schemeClr val="bg1"/>
              </a:solidFill>
              <a:ea typeface="+mj-ea"/>
              <a:cs typeface="+mj-cs"/>
            </a:rPr>
            <a:t>AOB </a:t>
          </a:r>
          <a:endParaRPr lang="en-GB"/>
        </a:p>
      </dgm:t>
    </dgm:pt>
    <dgm:pt modelId="{00361B88-FC32-440B-84BD-1B8C84682C26}" type="parTrans" cxnId="{5C9DB371-B805-44A7-8747-413C428B43D7}">
      <dgm:prSet/>
      <dgm:spPr/>
      <dgm:t>
        <a:bodyPr/>
        <a:lstStyle/>
        <a:p>
          <a:endParaRPr lang="en-GB"/>
        </a:p>
      </dgm:t>
    </dgm:pt>
    <dgm:pt modelId="{7C3CF753-99DE-4BF1-8451-1B2B71143FC5}" type="sibTrans" cxnId="{5C9DB371-B805-44A7-8747-413C428B43D7}">
      <dgm:prSet/>
      <dgm:spPr/>
      <dgm:t>
        <a:bodyPr/>
        <a:lstStyle/>
        <a:p>
          <a:endParaRPr lang="en-GB"/>
        </a:p>
      </dgm:t>
    </dgm:pt>
    <dgm:pt modelId="{9BF59E36-1FE4-4672-B953-B8D5226AB680}">
      <dgm:prSet phldrT="[Text]" custT="1"/>
      <dgm:spPr/>
      <dgm:t>
        <a:bodyPr/>
        <a:lstStyle/>
        <a:p>
          <a:pPr>
            <a:buAutoNum type="arabicPeriod"/>
          </a:pPr>
          <a:r>
            <a:rPr lang="en-GB" sz="2200" b="1" dirty="0">
              <a:solidFill>
                <a:schemeClr val="bg1"/>
              </a:solidFill>
              <a:ea typeface="+mj-ea"/>
              <a:cs typeface="+mj-cs"/>
            </a:rPr>
            <a:t>AOB </a:t>
          </a:r>
          <a:endParaRPr lang="en-GB" sz="2200" b="1" dirty="0">
            <a:solidFill>
              <a:schemeClr val="bg1"/>
            </a:solidFill>
          </a:endParaRPr>
        </a:p>
      </dgm:t>
    </dgm:pt>
    <dgm:pt modelId="{A2CF5425-A7E3-4DC7-A47E-A2A88048A671}" type="parTrans" cxnId="{F3EE589E-8C86-4300-9EFA-16A4C58B5C18}">
      <dgm:prSet/>
      <dgm:spPr/>
      <dgm:t>
        <a:bodyPr/>
        <a:lstStyle/>
        <a:p>
          <a:endParaRPr lang="en-GB"/>
        </a:p>
      </dgm:t>
    </dgm:pt>
    <dgm:pt modelId="{7780FBB4-12BC-4196-9EED-C23D97252C4E}" type="sibTrans" cxnId="{F3EE589E-8C86-4300-9EFA-16A4C58B5C18}">
      <dgm:prSet/>
      <dgm:spPr/>
      <dgm:t>
        <a:bodyPr/>
        <a:lstStyle/>
        <a:p>
          <a:endParaRPr lang="en-GB"/>
        </a:p>
      </dgm:t>
    </dgm:pt>
    <dgm:pt modelId="{EA5A520C-7FAA-4B4F-8EB5-8BC3D2C6D8AB}" type="pres">
      <dgm:prSet presAssocID="{A4BF31B3-B61C-43A3-9CB3-261992BE8D36}" presName="linear" presStyleCnt="0">
        <dgm:presLayoutVars>
          <dgm:dir/>
          <dgm:animLvl val="lvl"/>
          <dgm:resizeHandles val="exact"/>
        </dgm:presLayoutVars>
      </dgm:prSet>
      <dgm:spPr/>
    </dgm:pt>
    <dgm:pt modelId="{FAC7B171-AD40-409D-8E54-DD50D29E6301}" type="pres">
      <dgm:prSet presAssocID="{AFCDC785-4134-4748-ACFB-A7FDE5A63E7D}" presName="parentLin" presStyleCnt="0"/>
      <dgm:spPr/>
    </dgm:pt>
    <dgm:pt modelId="{1E87B700-B7D4-48A5-B327-0CCE3FC16341}" type="pres">
      <dgm:prSet presAssocID="{AFCDC785-4134-4748-ACFB-A7FDE5A63E7D}" presName="parentLeftMargin" presStyleLbl="node1" presStyleIdx="0" presStyleCnt="8"/>
      <dgm:spPr/>
    </dgm:pt>
    <dgm:pt modelId="{46F47693-251C-4E69-9872-35AB20661A73}" type="pres">
      <dgm:prSet presAssocID="{AFCDC785-4134-4748-ACFB-A7FDE5A63E7D}" presName="parentText" presStyleLbl="node1" presStyleIdx="0" presStyleCnt="8" custScaleX="105772">
        <dgm:presLayoutVars>
          <dgm:chMax val="0"/>
          <dgm:bulletEnabled val="1"/>
        </dgm:presLayoutVars>
      </dgm:prSet>
      <dgm:spPr/>
    </dgm:pt>
    <dgm:pt modelId="{BBC50E3F-4CAE-4079-8F2C-444DAB475FF7}" type="pres">
      <dgm:prSet presAssocID="{AFCDC785-4134-4748-ACFB-A7FDE5A63E7D}" presName="negativeSpace" presStyleCnt="0"/>
      <dgm:spPr/>
    </dgm:pt>
    <dgm:pt modelId="{FCE23539-AC98-4E6A-9F1F-91B4C20E987F}" type="pres">
      <dgm:prSet presAssocID="{AFCDC785-4134-4748-ACFB-A7FDE5A63E7D}" presName="childText" presStyleLbl="conFgAcc1" presStyleIdx="0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F5B949F1-932D-4B0B-A093-1CFAC7E82A33}" type="pres">
      <dgm:prSet presAssocID="{B0FDB4A1-396B-4347-BD0F-E1FD21B8808F}" presName="spaceBetweenRectangles" presStyleCnt="0"/>
      <dgm:spPr/>
    </dgm:pt>
    <dgm:pt modelId="{FF64EAC2-4266-4250-AB9F-7B4E28EC83D3}" type="pres">
      <dgm:prSet presAssocID="{8D0CF0C0-C0D3-4193-89C5-9CF648F5BAE8}" presName="parentLin" presStyleCnt="0"/>
      <dgm:spPr/>
    </dgm:pt>
    <dgm:pt modelId="{6A6CF912-ED4C-49C4-8B4C-8E8EE8203730}" type="pres">
      <dgm:prSet presAssocID="{8D0CF0C0-C0D3-4193-89C5-9CF648F5BAE8}" presName="parentLeftMargin" presStyleLbl="node1" presStyleIdx="0" presStyleCnt="8"/>
      <dgm:spPr/>
    </dgm:pt>
    <dgm:pt modelId="{E3097E15-3B6F-4603-9D46-C1CF452A6373}" type="pres">
      <dgm:prSet presAssocID="{8D0CF0C0-C0D3-4193-89C5-9CF648F5BAE8}" presName="parentText" presStyleLbl="node1" presStyleIdx="1" presStyleCnt="8" custScaleX="105772">
        <dgm:presLayoutVars>
          <dgm:chMax val="0"/>
          <dgm:bulletEnabled val="1"/>
        </dgm:presLayoutVars>
      </dgm:prSet>
      <dgm:spPr/>
    </dgm:pt>
    <dgm:pt modelId="{DC23B975-E5A3-4618-8314-788B97264C2F}" type="pres">
      <dgm:prSet presAssocID="{8D0CF0C0-C0D3-4193-89C5-9CF648F5BAE8}" presName="negativeSpace" presStyleCnt="0"/>
      <dgm:spPr/>
    </dgm:pt>
    <dgm:pt modelId="{E8AA726F-2BE4-4512-B891-7311C0E509D8}" type="pres">
      <dgm:prSet presAssocID="{8D0CF0C0-C0D3-4193-89C5-9CF648F5BAE8}" presName="childText" presStyleLbl="conFgAcc1" presStyleIdx="1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2248AD1C-6852-40A2-B86C-0F511D0D3B39}" type="pres">
      <dgm:prSet presAssocID="{6B97FA45-C749-4FB9-8CCA-136F2539979A}" presName="spaceBetweenRectangles" presStyleCnt="0"/>
      <dgm:spPr/>
    </dgm:pt>
    <dgm:pt modelId="{F7919F23-989D-4490-96BB-19401BE015CF}" type="pres">
      <dgm:prSet presAssocID="{737F1906-6A54-4D41-942C-3AC54AEE5F4F}" presName="parentLin" presStyleCnt="0"/>
      <dgm:spPr/>
    </dgm:pt>
    <dgm:pt modelId="{76EA99B8-6CCE-4449-9307-3A922AFD9E22}" type="pres">
      <dgm:prSet presAssocID="{737F1906-6A54-4D41-942C-3AC54AEE5F4F}" presName="parentLeftMargin" presStyleLbl="node1" presStyleIdx="1" presStyleCnt="8"/>
      <dgm:spPr/>
    </dgm:pt>
    <dgm:pt modelId="{6409A777-7F4B-4109-9197-450E7A24FDEF}" type="pres">
      <dgm:prSet presAssocID="{737F1906-6A54-4D41-942C-3AC54AEE5F4F}" presName="parentText" presStyleLbl="node1" presStyleIdx="2" presStyleCnt="8" custScaleX="105772">
        <dgm:presLayoutVars>
          <dgm:chMax val="0"/>
          <dgm:bulletEnabled val="1"/>
        </dgm:presLayoutVars>
      </dgm:prSet>
      <dgm:spPr/>
    </dgm:pt>
    <dgm:pt modelId="{1105B38A-6CEC-479F-AD18-82108036ED16}" type="pres">
      <dgm:prSet presAssocID="{737F1906-6A54-4D41-942C-3AC54AEE5F4F}" presName="negativeSpace" presStyleCnt="0"/>
      <dgm:spPr/>
    </dgm:pt>
    <dgm:pt modelId="{7C156EDC-26B7-4259-B092-6F32D43ADD9F}" type="pres">
      <dgm:prSet presAssocID="{737F1906-6A54-4D41-942C-3AC54AEE5F4F}" presName="childText" presStyleLbl="conFgAcc1" presStyleIdx="2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9C189815-9367-4A8F-B044-C5581E45F1EB}" type="pres">
      <dgm:prSet presAssocID="{37B24AEF-2C96-486F-9CDD-CCDD8AAB7B54}" presName="spaceBetweenRectangles" presStyleCnt="0"/>
      <dgm:spPr/>
    </dgm:pt>
    <dgm:pt modelId="{DF7811C3-3055-4B1F-93BB-B804D418BFBB}" type="pres">
      <dgm:prSet presAssocID="{ACE2C14A-3AEB-46D4-9A9E-BB011C338093}" presName="parentLin" presStyleCnt="0"/>
      <dgm:spPr/>
    </dgm:pt>
    <dgm:pt modelId="{E2BCB83D-EAEE-4797-B1B9-836E3613A7F6}" type="pres">
      <dgm:prSet presAssocID="{ACE2C14A-3AEB-46D4-9A9E-BB011C338093}" presName="parentLeftMargin" presStyleLbl="node1" presStyleIdx="2" presStyleCnt="8"/>
      <dgm:spPr/>
    </dgm:pt>
    <dgm:pt modelId="{313D87C5-878E-4AD3-9954-6BA537C0CA3B}" type="pres">
      <dgm:prSet presAssocID="{ACE2C14A-3AEB-46D4-9A9E-BB011C338093}" presName="parentText" presStyleLbl="node1" presStyleIdx="3" presStyleCnt="8" custScaleX="105772">
        <dgm:presLayoutVars>
          <dgm:chMax val="0"/>
          <dgm:bulletEnabled val="1"/>
        </dgm:presLayoutVars>
      </dgm:prSet>
      <dgm:spPr/>
    </dgm:pt>
    <dgm:pt modelId="{34741F07-FBD2-4270-9EB8-0EC23B1CF39D}" type="pres">
      <dgm:prSet presAssocID="{ACE2C14A-3AEB-46D4-9A9E-BB011C338093}" presName="negativeSpace" presStyleCnt="0"/>
      <dgm:spPr/>
    </dgm:pt>
    <dgm:pt modelId="{7479A10E-C95F-48CD-AFCD-DC82009A09B8}" type="pres">
      <dgm:prSet presAssocID="{ACE2C14A-3AEB-46D4-9A9E-BB011C338093}" presName="childText" presStyleLbl="conFgAcc1" presStyleIdx="3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A581F81E-ACFF-410D-9011-4302957B60C4}" type="pres">
      <dgm:prSet presAssocID="{3314B106-8395-4075-BFAD-D90CC7D357DD}" presName="spaceBetweenRectangles" presStyleCnt="0"/>
      <dgm:spPr/>
    </dgm:pt>
    <dgm:pt modelId="{132E0D45-D406-42E5-A432-D01FFF1B0C71}" type="pres">
      <dgm:prSet presAssocID="{316980E2-7A40-4213-8D5E-906006EA42CB}" presName="parentLin" presStyleCnt="0"/>
      <dgm:spPr/>
    </dgm:pt>
    <dgm:pt modelId="{0F1707BD-720F-4E41-864D-FF7A72E41EDE}" type="pres">
      <dgm:prSet presAssocID="{316980E2-7A40-4213-8D5E-906006EA42CB}" presName="parentLeftMargin" presStyleLbl="node1" presStyleIdx="3" presStyleCnt="8"/>
      <dgm:spPr/>
    </dgm:pt>
    <dgm:pt modelId="{85C0E342-CDD7-4B30-AA9A-89ECC9A081E3}" type="pres">
      <dgm:prSet presAssocID="{316980E2-7A40-4213-8D5E-906006EA42CB}" presName="parentText" presStyleLbl="node1" presStyleIdx="4" presStyleCnt="8" custScaleX="105772">
        <dgm:presLayoutVars>
          <dgm:chMax val="0"/>
          <dgm:bulletEnabled val="1"/>
        </dgm:presLayoutVars>
      </dgm:prSet>
      <dgm:spPr/>
    </dgm:pt>
    <dgm:pt modelId="{5D510D7E-2C72-4084-88A0-67C59D85811F}" type="pres">
      <dgm:prSet presAssocID="{316980E2-7A40-4213-8D5E-906006EA42CB}" presName="negativeSpace" presStyleCnt="0"/>
      <dgm:spPr/>
    </dgm:pt>
    <dgm:pt modelId="{7DEA0928-96D5-407F-A37E-5EA7246BAEF7}" type="pres">
      <dgm:prSet presAssocID="{316980E2-7A40-4213-8D5E-906006EA42CB}" presName="childText" presStyleLbl="conFgAcc1" presStyleIdx="4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46D9F35E-176E-41F2-93EF-DED27A85DE95}" type="pres">
      <dgm:prSet presAssocID="{9FB16CBE-9572-4061-A54A-EA7FE0B60CB4}" presName="spaceBetweenRectangles" presStyleCnt="0"/>
      <dgm:spPr/>
    </dgm:pt>
    <dgm:pt modelId="{A252C6D3-977F-4DC0-86D4-410B653F1424}" type="pres">
      <dgm:prSet presAssocID="{3C266F11-3C6F-4037-8A2E-F617B4EA085C}" presName="parentLin" presStyleCnt="0"/>
      <dgm:spPr/>
    </dgm:pt>
    <dgm:pt modelId="{970BCC47-A05A-4119-9780-1881812B92FD}" type="pres">
      <dgm:prSet presAssocID="{3C266F11-3C6F-4037-8A2E-F617B4EA085C}" presName="parentLeftMargin" presStyleLbl="node1" presStyleIdx="4" presStyleCnt="8"/>
      <dgm:spPr/>
    </dgm:pt>
    <dgm:pt modelId="{6DE808C9-B4E6-476F-8EB9-03414F8C6F3D}" type="pres">
      <dgm:prSet presAssocID="{3C266F11-3C6F-4037-8A2E-F617B4EA085C}" presName="parentText" presStyleLbl="node1" presStyleIdx="5" presStyleCnt="8" custScaleX="105772">
        <dgm:presLayoutVars>
          <dgm:chMax val="0"/>
          <dgm:bulletEnabled val="1"/>
        </dgm:presLayoutVars>
      </dgm:prSet>
      <dgm:spPr/>
    </dgm:pt>
    <dgm:pt modelId="{1A24D2D5-7976-4636-8A73-1FD34F7A7B5D}" type="pres">
      <dgm:prSet presAssocID="{3C266F11-3C6F-4037-8A2E-F617B4EA085C}" presName="negativeSpace" presStyleCnt="0"/>
      <dgm:spPr/>
    </dgm:pt>
    <dgm:pt modelId="{1A30016F-7695-4048-AAF3-048862599C85}" type="pres">
      <dgm:prSet presAssocID="{3C266F11-3C6F-4037-8A2E-F617B4EA085C}" presName="childText" presStyleLbl="conFgAcc1" presStyleIdx="5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9DFB869D-81EE-48D5-BADA-C48EC827E8B1}" type="pres">
      <dgm:prSet presAssocID="{30ADB574-5E89-4A28-8E8A-4C7EB2D718EE}" presName="spaceBetweenRectangles" presStyleCnt="0"/>
      <dgm:spPr/>
    </dgm:pt>
    <dgm:pt modelId="{BF7E1F31-9367-4337-AAD7-2934F31F68AB}" type="pres">
      <dgm:prSet presAssocID="{D0F9EA8A-1030-472B-84EC-0084567BCA8F}" presName="parentLin" presStyleCnt="0"/>
      <dgm:spPr/>
    </dgm:pt>
    <dgm:pt modelId="{A760C851-0F56-4331-B47C-DC417DF5BB88}" type="pres">
      <dgm:prSet presAssocID="{D0F9EA8A-1030-472B-84EC-0084567BCA8F}" presName="parentLeftMargin" presStyleLbl="node1" presStyleIdx="5" presStyleCnt="8"/>
      <dgm:spPr/>
    </dgm:pt>
    <dgm:pt modelId="{1AAD963C-95B3-4920-BC6F-7DAB8EAC9E88}" type="pres">
      <dgm:prSet presAssocID="{D0F9EA8A-1030-472B-84EC-0084567BCA8F}" presName="parentText" presStyleLbl="node1" presStyleIdx="6" presStyleCnt="8" custScaleX="105772">
        <dgm:presLayoutVars>
          <dgm:chMax val="0"/>
          <dgm:bulletEnabled val="1"/>
        </dgm:presLayoutVars>
      </dgm:prSet>
      <dgm:spPr/>
    </dgm:pt>
    <dgm:pt modelId="{13ED693D-4765-4B38-A37A-E29FF2D0050C}" type="pres">
      <dgm:prSet presAssocID="{D0F9EA8A-1030-472B-84EC-0084567BCA8F}" presName="negativeSpace" presStyleCnt="0"/>
      <dgm:spPr/>
    </dgm:pt>
    <dgm:pt modelId="{ECA8D298-2A35-4C65-98A4-4DDFCCB016A9}" type="pres">
      <dgm:prSet presAssocID="{D0F9EA8A-1030-472B-84EC-0084567BCA8F}" presName="childText" presStyleLbl="conFgAcc1" presStyleIdx="6" presStyleCnt="8" custScaleY="51905">
        <dgm:presLayoutVars>
          <dgm:bulletEnabled val="1"/>
        </dgm:presLayoutVars>
      </dgm:prSet>
      <dgm:spPr/>
    </dgm:pt>
    <dgm:pt modelId="{7463A6C1-5ED3-456C-BA71-6AB904E79D0F}" type="pres">
      <dgm:prSet presAssocID="{811E252E-D0AF-432D-BBA4-3A1030C940D3}" presName="spaceBetweenRectangles" presStyleCnt="0"/>
      <dgm:spPr/>
    </dgm:pt>
    <dgm:pt modelId="{CB63D7CC-6492-4582-8BE0-2C56DC0BE323}" type="pres">
      <dgm:prSet presAssocID="{9BF59E36-1FE4-4672-B953-B8D5226AB680}" presName="parentLin" presStyleCnt="0"/>
      <dgm:spPr/>
    </dgm:pt>
    <dgm:pt modelId="{9F3A8D3A-6B5C-42B0-96A5-F59BD6074B7D}" type="pres">
      <dgm:prSet presAssocID="{9BF59E36-1FE4-4672-B953-B8D5226AB680}" presName="parentLeftMargin" presStyleLbl="node1" presStyleIdx="6" presStyleCnt="8"/>
      <dgm:spPr/>
    </dgm:pt>
    <dgm:pt modelId="{46F5DF7A-B3E2-43D7-BFF3-250C28C36521}" type="pres">
      <dgm:prSet presAssocID="{9BF59E36-1FE4-4672-B953-B8D5226AB680}" presName="parentText" presStyleLbl="node1" presStyleIdx="7" presStyleCnt="8" custScaleX="105772">
        <dgm:presLayoutVars>
          <dgm:chMax val="0"/>
          <dgm:bulletEnabled val="1"/>
        </dgm:presLayoutVars>
      </dgm:prSet>
      <dgm:spPr/>
    </dgm:pt>
    <dgm:pt modelId="{BA1D73C2-C128-4EEB-BC9F-6C594FAD14E7}" type="pres">
      <dgm:prSet presAssocID="{9BF59E36-1FE4-4672-B953-B8D5226AB680}" presName="negativeSpace" presStyleCnt="0"/>
      <dgm:spPr/>
    </dgm:pt>
    <dgm:pt modelId="{4CAE1D11-1150-4068-94D7-592D6A076971}" type="pres">
      <dgm:prSet presAssocID="{9BF59E36-1FE4-4672-B953-B8D5226AB680}" presName="childText" presStyleLbl="conFgAcc1" presStyleIdx="7" presStyleCnt="8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</dgm:ptLst>
  <dgm:cxnLst>
    <dgm:cxn modelId="{F5A08200-45B8-4874-A1F4-DAB88F7A4994}" srcId="{A4BF31B3-B61C-43A3-9CB3-261992BE8D36}" destId="{ACE2C14A-3AEB-46D4-9A9E-BB011C338093}" srcOrd="3" destOrd="0" parTransId="{872C4CFA-EC88-40DF-A171-6D5EB2A3BF7D}" sibTransId="{3314B106-8395-4075-BFAD-D90CC7D357DD}"/>
    <dgm:cxn modelId="{F20EA714-E0FA-4496-8DF2-546AF04DFA0E}" type="presOf" srcId="{316980E2-7A40-4213-8D5E-906006EA42CB}" destId="{85C0E342-CDD7-4B30-AA9A-89ECC9A081E3}" srcOrd="1" destOrd="0" presId="urn:microsoft.com/office/officeart/2005/8/layout/list1"/>
    <dgm:cxn modelId="{B392D416-65BE-4F1E-A358-B044F2ECD31E}" type="presOf" srcId="{9BF59E36-1FE4-4672-B953-B8D5226AB680}" destId="{46F5DF7A-B3E2-43D7-BFF3-250C28C36521}" srcOrd="1" destOrd="0" presId="urn:microsoft.com/office/officeart/2005/8/layout/list1"/>
    <dgm:cxn modelId="{AFB6AF1D-2CAC-46DB-AFB8-EF64E2666595}" type="presOf" srcId="{D0F9EA8A-1030-472B-84EC-0084567BCA8F}" destId="{A760C851-0F56-4331-B47C-DC417DF5BB88}" srcOrd="0" destOrd="0" presId="urn:microsoft.com/office/officeart/2005/8/layout/list1"/>
    <dgm:cxn modelId="{4850CF41-CADA-4697-9542-A71E563B1EE5}" type="presOf" srcId="{D0F9EA8A-1030-472B-84EC-0084567BCA8F}" destId="{1AAD963C-95B3-4920-BC6F-7DAB8EAC9E88}" srcOrd="1" destOrd="0" presId="urn:microsoft.com/office/officeart/2005/8/layout/list1"/>
    <dgm:cxn modelId="{A5495743-7780-4BBB-A8E5-FA512937FD26}" type="presOf" srcId="{3C266F11-3C6F-4037-8A2E-F617B4EA085C}" destId="{970BCC47-A05A-4119-9780-1881812B92FD}" srcOrd="0" destOrd="0" presId="urn:microsoft.com/office/officeart/2005/8/layout/list1"/>
    <dgm:cxn modelId="{8C508A68-DA28-4A71-9F9B-9AFAFA9D7711}" type="presOf" srcId="{9BF59E36-1FE4-4672-B953-B8D5226AB680}" destId="{9F3A8D3A-6B5C-42B0-96A5-F59BD6074B7D}" srcOrd="0" destOrd="0" presId="urn:microsoft.com/office/officeart/2005/8/layout/list1"/>
    <dgm:cxn modelId="{5C9DB371-B805-44A7-8747-413C428B43D7}" srcId="{D0F9EA8A-1030-472B-84EC-0084567BCA8F}" destId="{B9BD2766-9DDE-4E99-9B54-59B70BE3BDAD}" srcOrd="0" destOrd="0" parTransId="{00361B88-FC32-440B-84BD-1B8C84682C26}" sibTransId="{7C3CF753-99DE-4BF1-8451-1B2B71143FC5}"/>
    <dgm:cxn modelId="{66BDA179-0CCA-41A1-8984-B086E44BBBA5}" type="presOf" srcId="{ACE2C14A-3AEB-46D4-9A9E-BB011C338093}" destId="{313D87C5-878E-4AD3-9954-6BA537C0CA3B}" srcOrd="1" destOrd="0" presId="urn:microsoft.com/office/officeart/2005/8/layout/list1"/>
    <dgm:cxn modelId="{DE62557D-4B4F-4D6B-8881-195EDC71DB41}" type="presOf" srcId="{3C266F11-3C6F-4037-8A2E-F617B4EA085C}" destId="{6DE808C9-B4E6-476F-8EB9-03414F8C6F3D}" srcOrd="1" destOrd="0" presId="urn:microsoft.com/office/officeart/2005/8/layout/list1"/>
    <dgm:cxn modelId="{AD0EC67F-7684-4609-BB4D-75E40AE33CDB}" type="presOf" srcId="{8D0CF0C0-C0D3-4193-89C5-9CF648F5BAE8}" destId="{E3097E15-3B6F-4603-9D46-C1CF452A6373}" srcOrd="1" destOrd="0" presId="urn:microsoft.com/office/officeart/2005/8/layout/list1"/>
    <dgm:cxn modelId="{C1A20585-4658-483F-90D8-A9F4809E8525}" srcId="{A4BF31B3-B61C-43A3-9CB3-261992BE8D36}" destId="{AFCDC785-4134-4748-ACFB-A7FDE5A63E7D}" srcOrd="0" destOrd="0" parTransId="{CF637B33-D65E-4292-9373-AD87B358C5C0}" sibTransId="{B0FDB4A1-396B-4347-BD0F-E1FD21B8808F}"/>
    <dgm:cxn modelId="{57508787-8254-4BD8-9B44-C25CC3D01EA6}" srcId="{A4BF31B3-B61C-43A3-9CB3-261992BE8D36}" destId="{316980E2-7A40-4213-8D5E-906006EA42CB}" srcOrd="4" destOrd="0" parTransId="{640F7106-1AFE-406B-9CAC-597E0CAA276D}" sibTransId="{9FB16CBE-9572-4061-A54A-EA7FE0B60CB4}"/>
    <dgm:cxn modelId="{174CB98C-9CB0-4F0D-AC15-9BD0974FF8AE}" srcId="{A4BF31B3-B61C-43A3-9CB3-261992BE8D36}" destId="{8D0CF0C0-C0D3-4193-89C5-9CF648F5BAE8}" srcOrd="1" destOrd="0" parTransId="{CACA21AA-7B81-4351-857C-70B8A13D2266}" sibTransId="{6B97FA45-C749-4FB9-8CCA-136F2539979A}"/>
    <dgm:cxn modelId="{674E669E-CE34-46BE-B2B0-804770FECB4B}" type="presOf" srcId="{ACE2C14A-3AEB-46D4-9A9E-BB011C338093}" destId="{E2BCB83D-EAEE-4797-B1B9-836E3613A7F6}" srcOrd="0" destOrd="0" presId="urn:microsoft.com/office/officeart/2005/8/layout/list1"/>
    <dgm:cxn modelId="{F3EE589E-8C86-4300-9EFA-16A4C58B5C18}" srcId="{A4BF31B3-B61C-43A3-9CB3-261992BE8D36}" destId="{9BF59E36-1FE4-4672-B953-B8D5226AB680}" srcOrd="7" destOrd="0" parTransId="{A2CF5425-A7E3-4DC7-A47E-A2A88048A671}" sibTransId="{7780FBB4-12BC-4196-9EED-C23D97252C4E}"/>
    <dgm:cxn modelId="{F6D7D5A4-E4FB-4F80-9B82-3E4775547CFD}" type="presOf" srcId="{316980E2-7A40-4213-8D5E-906006EA42CB}" destId="{0F1707BD-720F-4E41-864D-FF7A72E41EDE}" srcOrd="0" destOrd="0" presId="urn:microsoft.com/office/officeart/2005/8/layout/list1"/>
    <dgm:cxn modelId="{5B3D93AD-584E-40B3-92DC-3D93EFF7D0E8}" type="presOf" srcId="{737F1906-6A54-4D41-942C-3AC54AEE5F4F}" destId="{6409A777-7F4B-4109-9197-450E7A24FDEF}" srcOrd="1" destOrd="0" presId="urn:microsoft.com/office/officeart/2005/8/layout/list1"/>
    <dgm:cxn modelId="{A95AC5B6-A762-4A51-8ED2-A65821AC033F}" type="presOf" srcId="{B9BD2766-9DDE-4E99-9B54-59B70BE3BDAD}" destId="{ECA8D298-2A35-4C65-98A4-4DDFCCB016A9}" srcOrd="0" destOrd="0" presId="urn:microsoft.com/office/officeart/2005/8/layout/list1"/>
    <dgm:cxn modelId="{DB1E36B8-C380-42D6-971F-BBA2B5BEDF63}" srcId="{A4BF31B3-B61C-43A3-9CB3-261992BE8D36}" destId="{D0F9EA8A-1030-472B-84EC-0084567BCA8F}" srcOrd="6" destOrd="0" parTransId="{368753B3-37E3-43A6-A762-AC6E41999922}" sibTransId="{811E252E-D0AF-432D-BBA4-3A1030C940D3}"/>
    <dgm:cxn modelId="{F14DF1C8-F5E5-47D1-80D9-2F1CEFC15794}" type="presOf" srcId="{737F1906-6A54-4D41-942C-3AC54AEE5F4F}" destId="{76EA99B8-6CCE-4449-9307-3A922AFD9E22}" srcOrd="0" destOrd="0" presId="urn:microsoft.com/office/officeart/2005/8/layout/list1"/>
    <dgm:cxn modelId="{C15E79CD-49C5-4591-A163-D6DF6F5CA810}" type="presOf" srcId="{AFCDC785-4134-4748-ACFB-A7FDE5A63E7D}" destId="{1E87B700-B7D4-48A5-B327-0CCE3FC16341}" srcOrd="0" destOrd="0" presId="urn:microsoft.com/office/officeart/2005/8/layout/list1"/>
    <dgm:cxn modelId="{8B9EE2DB-BC8B-4890-A5A5-74A2281A0016}" srcId="{A4BF31B3-B61C-43A3-9CB3-261992BE8D36}" destId="{737F1906-6A54-4D41-942C-3AC54AEE5F4F}" srcOrd="2" destOrd="0" parTransId="{B515B56A-14A6-4A90-96F0-372AE65AC720}" sibTransId="{37B24AEF-2C96-486F-9CDD-CCDD8AAB7B54}"/>
    <dgm:cxn modelId="{8EECAFE4-308E-4F32-AB4D-8F6845301145}" type="presOf" srcId="{A4BF31B3-B61C-43A3-9CB3-261992BE8D36}" destId="{EA5A520C-7FAA-4B4F-8EB5-8BC3D2C6D8AB}" srcOrd="0" destOrd="0" presId="urn:microsoft.com/office/officeart/2005/8/layout/list1"/>
    <dgm:cxn modelId="{CEE868E9-4544-4150-907A-BCE455087290}" type="presOf" srcId="{8D0CF0C0-C0D3-4193-89C5-9CF648F5BAE8}" destId="{6A6CF912-ED4C-49C4-8B4C-8E8EE8203730}" srcOrd="0" destOrd="0" presId="urn:microsoft.com/office/officeart/2005/8/layout/list1"/>
    <dgm:cxn modelId="{12FC21F0-0A9C-4619-A2FB-BEA4B6CB3BF4}" type="presOf" srcId="{AFCDC785-4134-4748-ACFB-A7FDE5A63E7D}" destId="{46F47693-251C-4E69-9872-35AB20661A73}" srcOrd="1" destOrd="0" presId="urn:microsoft.com/office/officeart/2005/8/layout/list1"/>
    <dgm:cxn modelId="{8B8871F1-7A41-4BD1-A892-07DF25DCD1D5}" srcId="{A4BF31B3-B61C-43A3-9CB3-261992BE8D36}" destId="{3C266F11-3C6F-4037-8A2E-F617B4EA085C}" srcOrd="5" destOrd="0" parTransId="{860E39D5-FC78-4ABC-B690-7FDF897DDA08}" sibTransId="{30ADB574-5E89-4A28-8E8A-4C7EB2D718EE}"/>
    <dgm:cxn modelId="{79EFE946-1AFB-4380-B6D5-334474D9CBE3}" type="presParOf" srcId="{EA5A520C-7FAA-4B4F-8EB5-8BC3D2C6D8AB}" destId="{FAC7B171-AD40-409D-8E54-DD50D29E6301}" srcOrd="0" destOrd="0" presId="urn:microsoft.com/office/officeart/2005/8/layout/list1"/>
    <dgm:cxn modelId="{E0FEFD4B-C4EC-4EAB-92D8-A29D5622A9EE}" type="presParOf" srcId="{FAC7B171-AD40-409D-8E54-DD50D29E6301}" destId="{1E87B700-B7D4-48A5-B327-0CCE3FC16341}" srcOrd="0" destOrd="0" presId="urn:microsoft.com/office/officeart/2005/8/layout/list1"/>
    <dgm:cxn modelId="{E2F42CBD-2727-4B8B-B24C-D831DA600287}" type="presParOf" srcId="{FAC7B171-AD40-409D-8E54-DD50D29E6301}" destId="{46F47693-251C-4E69-9872-35AB20661A73}" srcOrd="1" destOrd="0" presId="urn:microsoft.com/office/officeart/2005/8/layout/list1"/>
    <dgm:cxn modelId="{B98A8C7D-DD25-4D8B-99D3-8B31AFA6AF27}" type="presParOf" srcId="{EA5A520C-7FAA-4B4F-8EB5-8BC3D2C6D8AB}" destId="{BBC50E3F-4CAE-4079-8F2C-444DAB475FF7}" srcOrd="1" destOrd="0" presId="urn:microsoft.com/office/officeart/2005/8/layout/list1"/>
    <dgm:cxn modelId="{3E6BBB63-1EF9-4BF5-AE17-9F0E65826B70}" type="presParOf" srcId="{EA5A520C-7FAA-4B4F-8EB5-8BC3D2C6D8AB}" destId="{FCE23539-AC98-4E6A-9F1F-91B4C20E987F}" srcOrd="2" destOrd="0" presId="urn:microsoft.com/office/officeart/2005/8/layout/list1"/>
    <dgm:cxn modelId="{95A728A6-BB9C-49F6-B063-3F81DCA84B08}" type="presParOf" srcId="{EA5A520C-7FAA-4B4F-8EB5-8BC3D2C6D8AB}" destId="{F5B949F1-932D-4B0B-A093-1CFAC7E82A33}" srcOrd="3" destOrd="0" presId="urn:microsoft.com/office/officeart/2005/8/layout/list1"/>
    <dgm:cxn modelId="{C78DB5D3-2396-48B4-90BC-773E1161BB28}" type="presParOf" srcId="{EA5A520C-7FAA-4B4F-8EB5-8BC3D2C6D8AB}" destId="{FF64EAC2-4266-4250-AB9F-7B4E28EC83D3}" srcOrd="4" destOrd="0" presId="urn:microsoft.com/office/officeart/2005/8/layout/list1"/>
    <dgm:cxn modelId="{B001D8F6-7649-4664-A373-E9801F70A530}" type="presParOf" srcId="{FF64EAC2-4266-4250-AB9F-7B4E28EC83D3}" destId="{6A6CF912-ED4C-49C4-8B4C-8E8EE8203730}" srcOrd="0" destOrd="0" presId="urn:microsoft.com/office/officeart/2005/8/layout/list1"/>
    <dgm:cxn modelId="{64933C8D-E5EB-45F5-95EF-8830311A441C}" type="presParOf" srcId="{FF64EAC2-4266-4250-AB9F-7B4E28EC83D3}" destId="{E3097E15-3B6F-4603-9D46-C1CF452A6373}" srcOrd="1" destOrd="0" presId="urn:microsoft.com/office/officeart/2005/8/layout/list1"/>
    <dgm:cxn modelId="{A4FD82D5-2473-4312-8DA1-41B27E72EAB3}" type="presParOf" srcId="{EA5A520C-7FAA-4B4F-8EB5-8BC3D2C6D8AB}" destId="{DC23B975-E5A3-4618-8314-788B97264C2F}" srcOrd="5" destOrd="0" presId="urn:microsoft.com/office/officeart/2005/8/layout/list1"/>
    <dgm:cxn modelId="{B029B6FB-3D4D-411C-8D2E-74DE9DE19E08}" type="presParOf" srcId="{EA5A520C-7FAA-4B4F-8EB5-8BC3D2C6D8AB}" destId="{E8AA726F-2BE4-4512-B891-7311C0E509D8}" srcOrd="6" destOrd="0" presId="urn:microsoft.com/office/officeart/2005/8/layout/list1"/>
    <dgm:cxn modelId="{73201155-A79B-45EA-AB69-3B9330AE022C}" type="presParOf" srcId="{EA5A520C-7FAA-4B4F-8EB5-8BC3D2C6D8AB}" destId="{2248AD1C-6852-40A2-B86C-0F511D0D3B39}" srcOrd="7" destOrd="0" presId="urn:microsoft.com/office/officeart/2005/8/layout/list1"/>
    <dgm:cxn modelId="{1A403D27-ABEB-4556-B34D-F76B5CB0ACFC}" type="presParOf" srcId="{EA5A520C-7FAA-4B4F-8EB5-8BC3D2C6D8AB}" destId="{F7919F23-989D-4490-96BB-19401BE015CF}" srcOrd="8" destOrd="0" presId="urn:microsoft.com/office/officeart/2005/8/layout/list1"/>
    <dgm:cxn modelId="{31F1C8E0-42B5-4A21-8A0F-142970451746}" type="presParOf" srcId="{F7919F23-989D-4490-96BB-19401BE015CF}" destId="{76EA99B8-6CCE-4449-9307-3A922AFD9E22}" srcOrd="0" destOrd="0" presId="urn:microsoft.com/office/officeart/2005/8/layout/list1"/>
    <dgm:cxn modelId="{B0EFB47B-A0D9-4BF6-AD14-5D81F8CF8816}" type="presParOf" srcId="{F7919F23-989D-4490-96BB-19401BE015CF}" destId="{6409A777-7F4B-4109-9197-450E7A24FDEF}" srcOrd="1" destOrd="0" presId="urn:microsoft.com/office/officeart/2005/8/layout/list1"/>
    <dgm:cxn modelId="{7FD83AF4-6F33-438A-90B1-499059FDEF3B}" type="presParOf" srcId="{EA5A520C-7FAA-4B4F-8EB5-8BC3D2C6D8AB}" destId="{1105B38A-6CEC-479F-AD18-82108036ED16}" srcOrd="9" destOrd="0" presId="urn:microsoft.com/office/officeart/2005/8/layout/list1"/>
    <dgm:cxn modelId="{9AC8B2D6-957D-4E42-BB0F-E95BC06A986A}" type="presParOf" srcId="{EA5A520C-7FAA-4B4F-8EB5-8BC3D2C6D8AB}" destId="{7C156EDC-26B7-4259-B092-6F32D43ADD9F}" srcOrd="10" destOrd="0" presId="urn:microsoft.com/office/officeart/2005/8/layout/list1"/>
    <dgm:cxn modelId="{A7DA7BE3-71CB-42CB-801F-35A216F36F62}" type="presParOf" srcId="{EA5A520C-7FAA-4B4F-8EB5-8BC3D2C6D8AB}" destId="{9C189815-9367-4A8F-B044-C5581E45F1EB}" srcOrd="11" destOrd="0" presId="urn:microsoft.com/office/officeart/2005/8/layout/list1"/>
    <dgm:cxn modelId="{DED2485B-DE7B-4617-BDE4-A9CB4C3BAC9F}" type="presParOf" srcId="{EA5A520C-7FAA-4B4F-8EB5-8BC3D2C6D8AB}" destId="{DF7811C3-3055-4B1F-93BB-B804D418BFBB}" srcOrd="12" destOrd="0" presId="urn:microsoft.com/office/officeart/2005/8/layout/list1"/>
    <dgm:cxn modelId="{6B58C9D0-6AB2-4C27-82CC-09BBA1375CE0}" type="presParOf" srcId="{DF7811C3-3055-4B1F-93BB-B804D418BFBB}" destId="{E2BCB83D-EAEE-4797-B1B9-836E3613A7F6}" srcOrd="0" destOrd="0" presId="urn:microsoft.com/office/officeart/2005/8/layout/list1"/>
    <dgm:cxn modelId="{301A4F3B-2498-4D14-A8EE-0E99A918EB03}" type="presParOf" srcId="{DF7811C3-3055-4B1F-93BB-B804D418BFBB}" destId="{313D87C5-878E-4AD3-9954-6BA537C0CA3B}" srcOrd="1" destOrd="0" presId="urn:microsoft.com/office/officeart/2005/8/layout/list1"/>
    <dgm:cxn modelId="{CD28F363-11A3-4258-8983-3639437F0F58}" type="presParOf" srcId="{EA5A520C-7FAA-4B4F-8EB5-8BC3D2C6D8AB}" destId="{34741F07-FBD2-4270-9EB8-0EC23B1CF39D}" srcOrd="13" destOrd="0" presId="urn:microsoft.com/office/officeart/2005/8/layout/list1"/>
    <dgm:cxn modelId="{5A444568-EEC7-4B44-8E0D-9B5BBBD4AD7D}" type="presParOf" srcId="{EA5A520C-7FAA-4B4F-8EB5-8BC3D2C6D8AB}" destId="{7479A10E-C95F-48CD-AFCD-DC82009A09B8}" srcOrd="14" destOrd="0" presId="urn:microsoft.com/office/officeart/2005/8/layout/list1"/>
    <dgm:cxn modelId="{0BC5BE1D-EE9D-448E-BE3C-F2C96C49E6CB}" type="presParOf" srcId="{EA5A520C-7FAA-4B4F-8EB5-8BC3D2C6D8AB}" destId="{A581F81E-ACFF-410D-9011-4302957B60C4}" srcOrd="15" destOrd="0" presId="urn:microsoft.com/office/officeart/2005/8/layout/list1"/>
    <dgm:cxn modelId="{33A744BB-0BC4-4F56-8998-F9E1C1A09FED}" type="presParOf" srcId="{EA5A520C-7FAA-4B4F-8EB5-8BC3D2C6D8AB}" destId="{132E0D45-D406-42E5-A432-D01FFF1B0C71}" srcOrd="16" destOrd="0" presId="urn:microsoft.com/office/officeart/2005/8/layout/list1"/>
    <dgm:cxn modelId="{31EB872C-F013-4421-90AF-545ADB2E8B5D}" type="presParOf" srcId="{132E0D45-D406-42E5-A432-D01FFF1B0C71}" destId="{0F1707BD-720F-4E41-864D-FF7A72E41EDE}" srcOrd="0" destOrd="0" presId="urn:microsoft.com/office/officeart/2005/8/layout/list1"/>
    <dgm:cxn modelId="{CC95BEAC-F7A2-4653-AE6E-9834426F3D57}" type="presParOf" srcId="{132E0D45-D406-42E5-A432-D01FFF1B0C71}" destId="{85C0E342-CDD7-4B30-AA9A-89ECC9A081E3}" srcOrd="1" destOrd="0" presId="urn:microsoft.com/office/officeart/2005/8/layout/list1"/>
    <dgm:cxn modelId="{688F5142-D333-442C-A9E9-FF06C02085FE}" type="presParOf" srcId="{EA5A520C-7FAA-4B4F-8EB5-8BC3D2C6D8AB}" destId="{5D510D7E-2C72-4084-88A0-67C59D85811F}" srcOrd="17" destOrd="0" presId="urn:microsoft.com/office/officeart/2005/8/layout/list1"/>
    <dgm:cxn modelId="{C3E98071-5DD3-4523-9C16-8F8D8A508045}" type="presParOf" srcId="{EA5A520C-7FAA-4B4F-8EB5-8BC3D2C6D8AB}" destId="{7DEA0928-96D5-407F-A37E-5EA7246BAEF7}" srcOrd="18" destOrd="0" presId="urn:microsoft.com/office/officeart/2005/8/layout/list1"/>
    <dgm:cxn modelId="{B1ACDC6D-23ED-4BEF-8705-A7CA9AEE7718}" type="presParOf" srcId="{EA5A520C-7FAA-4B4F-8EB5-8BC3D2C6D8AB}" destId="{46D9F35E-176E-41F2-93EF-DED27A85DE95}" srcOrd="19" destOrd="0" presId="urn:microsoft.com/office/officeart/2005/8/layout/list1"/>
    <dgm:cxn modelId="{0FD93F42-C296-42D3-A0F7-1BA948905D7C}" type="presParOf" srcId="{EA5A520C-7FAA-4B4F-8EB5-8BC3D2C6D8AB}" destId="{A252C6D3-977F-4DC0-86D4-410B653F1424}" srcOrd="20" destOrd="0" presId="urn:microsoft.com/office/officeart/2005/8/layout/list1"/>
    <dgm:cxn modelId="{1C3FDEAA-F8D9-443B-B9F1-305314064799}" type="presParOf" srcId="{A252C6D3-977F-4DC0-86D4-410B653F1424}" destId="{970BCC47-A05A-4119-9780-1881812B92FD}" srcOrd="0" destOrd="0" presId="urn:microsoft.com/office/officeart/2005/8/layout/list1"/>
    <dgm:cxn modelId="{51DAE7E4-C2D4-4CC7-A62B-51B2D0AC0745}" type="presParOf" srcId="{A252C6D3-977F-4DC0-86D4-410B653F1424}" destId="{6DE808C9-B4E6-476F-8EB9-03414F8C6F3D}" srcOrd="1" destOrd="0" presId="urn:microsoft.com/office/officeart/2005/8/layout/list1"/>
    <dgm:cxn modelId="{D028AAE7-640A-4D9C-8DB8-B15A763B3916}" type="presParOf" srcId="{EA5A520C-7FAA-4B4F-8EB5-8BC3D2C6D8AB}" destId="{1A24D2D5-7976-4636-8A73-1FD34F7A7B5D}" srcOrd="21" destOrd="0" presId="urn:microsoft.com/office/officeart/2005/8/layout/list1"/>
    <dgm:cxn modelId="{BDD32544-3DDF-47BC-B657-79203E2CECB3}" type="presParOf" srcId="{EA5A520C-7FAA-4B4F-8EB5-8BC3D2C6D8AB}" destId="{1A30016F-7695-4048-AAF3-048862599C85}" srcOrd="22" destOrd="0" presId="urn:microsoft.com/office/officeart/2005/8/layout/list1"/>
    <dgm:cxn modelId="{E4C51ABE-EE4B-42C0-9C4F-84A43DD18076}" type="presParOf" srcId="{EA5A520C-7FAA-4B4F-8EB5-8BC3D2C6D8AB}" destId="{9DFB869D-81EE-48D5-BADA-C48EC827E8B1}" srcOrd="23" destOrd="0" presId="urn:microsoft.com/office/officeart/2005/8/layout/list1"/>
    <dgm:cxn modelId="{BA28F3B7-81FE-4B06-A876-B9E6D20E4E44}" type="presParOf" srcId="{EA5A520C-7FAA-4B4F-8EB5-8BC3D2C6D8AB}" destId="{BF7E1F31-9367-4337-AAD7-2934F31F68AB}" srcOrd="24" destOrd="0" presId="urn:microsoft.com/office/officeart/2005/8/layout/list1"/>
    <dgm:cxn modelId="{2062BD83-F461-46D6-84BB-E964AC409571}" type="presParOf" srcId="{BF7E1F31-9367-4337-AAD7-2934F31F68AB}" destId="{A760C851-0F56-4331-B47C-DC417DF5BB88}" srcOrd="0" destOrd="0" presId="urn:microsoft.com/office/officeart/2005/8/layout/list1"/>
    <dgm:cxn modelId="{65463109-336C-42DF-A971-CA8ADF307569}" type="presParOf" srcId="{BF7E1F31-9367-4337-AAD7-2934F31F68AB}" destId="{1AAD963C-95B3-4920-BC6F-7DAB8EAC9E88}" srcOrd="1" destOrd="0" presId="urn:microsoft.com/office/officeart/2005/8/layout/list1"/>
    <dgm:cxn modelId="{F9AF0B3B-9FF9-4F83-BEBF-EA51C000D0AC}" type="presParOf" srcId="{EA5A520C-7FAA-4B4F-8EB5-8BC3D2C6D8AB}" destId="{13ED693D-4765-4B38-A37A-E29FF2D0050C}" srcOrd="25" destOrd="0" presId="urn:microsoft.com/office/officeart/2005/8/layout/list1"/>
    <dgm:cxn modelId="{4DF59D36-0E2A-4FD6-A4AB-3F1A06606E0C}" type="presParOf" srcId="{EA5A520C-7FAA-4B4F-8EB5-8BC3D2C6D8AB}" destId="{ECA8D298-2A35-4C65-98A4-4DDFCCB016A9}" srcOrd="26" destOrd="0" presId="urn:microsoft.com/office/officeart/2005/8/layout/list1"/>
    <dgm:cxn modelId="{2FD90CBB-4ABA-4960-AAAC-4F5DE4032632}" type="presParOf" srcId="{EA5A520C-7FAA-4B4F-8EB5-8BC3D2C6D8AB}" destId="{7463A6C1-5ED3-456C-BA71-6AB904E79D0F}" srcOrd="27" destOrd="0" presId="urn:microsoft.com/office/officeart/2005/8/layout/list1"/>
    <dgm:cxn modelId="{BEAE376A-CBBB-4EE3-9217-1AD448869EC7}" type="presParOf" srcId="{EA5A520C-7FAA-4B4F-8EB5-8BC3D2C6D8AB}" destId="{CB63D7CC-6492-4582-8BE0-2C56DC0BE323}" srcOrd="28" destOrd="0" presId="urn:microsoft.com/office/officeart/2005/8/layout/list1"/>
    <dgm:cxn modelId="{C76B28AF-9969-4B83-9201-DD738721C9D3}" type="presParOf" srcId="{CB63D7CC-6492-4582-8BE0-2C56DC0BE323}" destId="{9F3A8D3A-6B5C-42B0-96A5-F59BD6074B7D}" srcOrd="0" destOrd="0" presId="urn:microsoft.com/office/officeart/2005/8/layout/list1"/>
    <dgm:cxn modelId="{EA71D7A3-6242-4DB7-8875-74EFE55A1929}" type="presParOf" srcId="{CB63D7CC-6492-4582-8BE0-2C56DC0BE323}" destId="{46F5DF7A-B3E2-43D7-BFF3-250C28C36521}" srcOrd="1" destOrd="0" presId="urn:microsoft.com/office/officeart/2005/8/layout/list1"/>
    <dgm:cxn modelId="{1C43247E-C3F2-4592-A76F-A7F8E558D54C}" type="presParOf" srcId="{EA5A520C-7FAA-4B4F-8EB5-8BC3D2C6D8AB}" destId="{BA1D73C2-C128-4EEB-BC9F-6C594FAD14E7}" srcOrd="29" destOrd="0" presId="urn:microsoft.com/office/officeart/2005/8/layout/list1"/>
    <dgm:cxn modelId="{72C7CF3F-7E56-42C4-955E-88B426D51B56}" type="presParOf" srcId="{EA5A520C-7FAA-4B4F-8EB5-8BC3D2C6D8AB}" destId="{4CAE1D11-1150-4068-94D7-592D6A07697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23539-AC98-4E6A-9F1F-91B4C20E987F}">
      <dsp:nvSpPr>
        <dsp:cNvPr id="0" name=""/>
        <dsp:cNvSpPr/>
      </dsp:nvSpPr>
      <dsp:spPr>
        <a:xfrm>
          <a:off x="0" y="28681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47693-251C-4E69-9872-35AB20661A73}">
      <dsp:nvSpPr>
        <dsp:cNvPr id="0" name=""/>
        <dsp:cNvSpPr/>
      </dsp:nvSpPr>
      <dsp:spPr>
        <a:xfrm>
          <a:off x="502920" y="50653"/>
          <a:ext cx="7447279" cy="472320"/>
        </a:xfrm>
        <a:prstGeom prst="roundRect">
          <a:avLst/>
        </a:prstGeom>
        <a:solidFill>
          <a:srgbClr val="15608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ea typeface="+mj-ea"/>
              <a:cs typeface="+mj-cs"/>
            </a:rPr>
            <a:t>Where are customs located in the national system?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25977" y="73710"/>
        <a:ext cx="7401165" cy="426206"/>
      </dsp:txXfrm>
    </dsp:sp>
    <dsp:sp modelId="{E8AA726F-2BE4-4512-B891-7311C0E509D8}">
      <dsp:nvSpPr>
        <dsp:cNvPr id="0" name=""/>
        <dsp:cNvSpPr/>
      </dsp:nvSpPr>
      <dsp:spPr>
        <a:xfrm>
          <a:off x="0" y="101257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7E15-3B6F-4603-9D46-C1CF452A6373}">
      <dsp:nvSpPr>
        <dsp:cNvPr id="0" name=""/>
        <dsp:cNvSpPr/>
      </dsp:nvSpPr>
      <dsp:spPr>
        <a:xfrm>
          <a:off x="502920" y="776413"/>
          <a:ext cx="7447279" cy="472320"/>
        </a:xfrm>
        <a:prstGeom prst="roundRect">
          <a:avLst/>
        </a:prstGeom>
        <a:solidFill>
          <a:srgbClr val="15608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2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Structure and POC update!</a:t>
          </a:r>
        </a:p>
      </dsp:txBody>
      <dsp:txXfrm>
        <a:off x="525977" y="799470"/>
        <a:ext cx="7401165" cy="426206"/>
      </dsp:txXfrm>
    </dsp:sp>
    <dsp:sp modelId="{7C156EDC-26B7-4259-B092-6F32D43ADD9F}">
      <dsp:nvSpPr>
        <dsp:cNvPr id="0" name=""/>
        <dsp:cNvSpPr/>
      </dsp:nvSpPr>
      <dsp:spPr>
        <a:xfrm>
          <a:off x="0" y="173833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9A777-7F4B-4109-9197-450E7A24FDEF}">
      <dsp:nvSpPr>
        <dsp:cNvPr id="0" name=""/>
        <dsp:cNvSpPr/>
      </dsp:nvSpPr>
      <dsp:spPr>
        <a:xfrm>
          <a:off x="502920" y="1502173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a typeface="+mj-ea"/>
              <a:cs typeface="+mj-cs"/>
            </a:rPr>
            <a:t>Current developments in digitalization / automation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25977" y="1525230"/>
        <a:ext cx="7401165" cy="426206"/>
      </dsp:txXfrm>
    </dsp:sp>
    <dsp:sp modelId="{7479A10E-C95F-48CD-AFCD-DC82009A09B8}">
      <dsp:nvSpPr>
        <dsp:cNvPr id="0" name=""/>
        <dsp:cNvSpPr/>
      </dsp:nvSpPr>
      <dsp:spPr>
        <a:xfrm>
          <a:off x="0" y="246409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D87C5-878E-4AD3-9954-6BA537C0CA3B}">
      <dsp:nvSpPr>
        <dsp:cNvPr id="0" name=""/>
        <dsp:cNvSpPr/>
      </dsp:nvSpPr>
      <dsp:spPr>
        <a:xfrm>
          <a:off x="502920" y="2227933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ea typeface="+mj-ea"/>
              <a:cs typeface="+mj-cs"/>
            </a:rPr>
            <a:t>Biggest national problems and challenges!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25977" y="2250990"/>
        <a:ext cx="7401165" cy="426206"/>
      </dsp:txXfrm>
    </dsp:sp>
    <dsp:sp modelId="{7DEA0928-96D5-407F-A37E-5EA7246BAEF7}">
      <dsp:nvSpPr>
        <dsp:cNvPr id="0" name=""/>
        <dsp:cNvSpPr/>
      </dsp:nvSpPr>
      <dsp:spPr>
        <a:xfrm>
          <a:off x="0" y="318985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0E342-CDD7-4B30-AA9A-89ECC9A081E3}">
      <dsp:nvSpPr>
        <dsp:cNvPr id="0" name=""/>
        <dsp:cNvSpPr/>
      </dsp:nvSpPr>
      <dsp:spPr>
        <a:xfrm>
          <a:off x="502920" y="2953693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/>
            <a:t>Is there a need to talk to other nations?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25977" y="2976750"/>
        <a:ext cx="7401165" cy="426206"/>
      </dsp:txXfrm>
    </dsp:sp>
    <dsp:sp modelId="{1A30016F-7695-4048-AAF3-048862599C85}">
      <dsp:nvSpPr>
        <dsp:cNvPr id="0" name=""/>
        <dsp:cNvSpPr/>
      </dsp:nvSpPr>
      <dsp:spPr>
        <a:xfrm>
          <a:off x="0" y="3915613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808C9-B4E6-476F-8EB9-03414F8C6F3D}">
      <dsp:nvSpPr>
        <dsp:cNvPr id="0" name=""/>
        <dsp:cNvSpPr/>
      </dsp:nvSpPr>
      <dsp:spPr>
        <a:xfrm>
          <a:off x="502920" y="3679453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Requirements for FORM 302 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25977" y="3702510"/>
        <a:ext cx="7401165" cy="426206"/>
      </dsp:txXfrm>
    </dsp:sp>
    <dsp:sp modelId="{ECA8D298-2A35-4C65-98A4-4DDFCCB016A9}">
      <dsp:nvSpPr>
        <dsp:cNvPr id="0" name=""/>
        <dsp:cNvSpPr/>
      </dsp:nvSpPr>
      <dsp:spPr>
        <a:xfrm>
          <a:off x="0" y="4641373"/>
          <a:ext cx="10058399" cy="353161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66624" rIns="78064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AutoNum type="arabicPeriod"/>
          </a:pPr>
          <a:r>
            <a:rPr lang="en-GB" sz="800" b="1" kern="1200">
              <a:solidFill>
                <a:schemeClr val="bg1"/>
              </a:solidFill>
              <a:ea typeface="+mj-ea"/>
              <a:cs typeface="+mj-cs"/>
            </a:rPr>
            <a:t>AOB </a:t>
          </a:r>
          <a:endParaRPr lang="en-GB" sz="800" kern="1200"/>
        </a:p>
      </dsp:txBody>
      <dsp:txXfrm>
        <a:off x="0" y="4641373"/>
        <a:ext cx="10058399" cy="353161"/>
      </dsp:txXfrm>
    </dsp:sp>
    <dsp:sp modelId="{1AAD963C-95B3-4920-BC6F-7DAB8EAC9E88}">
      <dsp:nvSpPr>
        <dsp:cNvPr id="0" name=""/>
        <dsp:cNvSpPr/>
      </dsp:nvSpPr>
      <dsp:spPr>
        <a:xfrm>
          <a:off x="502920" y="4405213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Commercial vs Military Use of NATO/EU Form 302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25977" y="4428270"/>
        <a:ext cx="7401165" cy="426206"/>
      </dsp:txXfrm>
    </dsp:sp>
    <dsp:sp modelId="{4CAE1D11-1150-4068-94D7-592D6A076971}">
      <dsp:nvSpPr>
        <dsp:cNvPr id="0" name=""/>
        <dsp:cNvSpPr/>
      </dsp:nvSpPr>
      <dsp:spPr>
        <a:xfrm>
          <a:off x="0" y="5317094"/>
          <a:ext cx="10058399" cy="4032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5DF7A-B3E2-43D7-BFF3-250C28C36521}">
      <dsp:nvSpPr>
        <dsp:cNvPr id="0" name=""/>
        <dsp:cNvSpPr/>
      </dsp:nvSpPr>
      <dsp:spPr>
        <a:xfrm>
          <a:off x="502920" y="5080934"/>
          <a:ext cx="74472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ea typeface="+mj-ea"/>
              <a:cs typeface="+mj-cs"/>
            </a:rPr>
            <a:t>AOB 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25977" y="5103991"/>
        <a:ext cx="740116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0"/>
            <a:ext cx="3549186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Calibri" pitchFamily="34" charset="0"/>
              </a:rPr>
              <a:t>Movement Coordination Centre Europe (MCCE)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79" y="0"/>
            <a:ext cx="2951114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EE8FA4-0D29-495E-A5A8-31E6DDD4AC88}" type="datetimeFigureOut">
              <a:rPr lang="en-GB">
                <a:latin typeface="Calibri" pitchFamily="34" charset="0"/>
              </a:rPr>
              <a:pPr>
                <a:defRPr/>
              </a:pPr>
              <a:t>06/04/2026</a:t>
            </a:fld>
            <a:endParaRPr lang="en-GB">
              <a:latin typeface="Calibri" pitchFamily="34" charset="0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26"/>
            <a:ext cx="2951114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Calibri" pitchFamily="34" charset="0"/>
              </a:rPr>
              <a:t>UNCLASSIFIED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79" y="9442126"/>
            <a:ext cx="2951114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9B6F4-A641-4E16-B3A3-870037A6BE46}" type="slidenum">
              <a:rPr lang="en-GB">
                <a:latin typeface="Calibri" pitchFamily="34" charset="0"/>
              </a:rPr>
              <a:pPr>
                <a:defRPr/>
              </a:pPr>
              <a:t>‹#›</a:t>
            </a:fld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166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259602" cy="49720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Movement Coordination Centre Europe (MCCE)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79" y="0"/>
            <a:ext cx="2951114" cy="49720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8CF6A9F-65A9-467F-969E-041DFE1B9035}" type="datetimeFigureOut">
              <a:rPr lang="en-US" smtClean="0"/>
              <a:pPr>
                <a:defRPr/>
              </a:pPr>
              <a:t>4/6/2026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8" y="4721860"/>
            <a:ext cx="5445754" cy="4473256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26"/>
            <a:ext cx="2951114" cy="49720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79" y="9442126"/>
            <a:ext cx="2951114" cy="49720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B25B6EE-2FA8-4420-B8E7-71C676EF89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138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gradFill>
          <a:gsLst>
            <a:gs pos="0">
              <a:srgbClr val="C9D1DD"/>
            </a:gs>
            <a:gs pos="76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F715E2F-5FB9-42F6-0EE6-AB353260E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7"/>
          <a:stretch/>
        </p:blipFill>
        <p:spPr>
          <a:xfrm>
            <a:off x="-1" y="961326"/>
            <a:ext cx="2415711" cy="5274552"/>
          </a:xfrm>
          <a:prstGeom prst="rect">
            <a:avLst/>
          </a:prstGeom>
        </p:spPr>
      </p:pic>
      <p:sp>
        <p:nvSpPr>
          <p:cNvPr id="22" name="Title 13">
            <a:extLst>
              <a:ext uri="{FF2B5EF4-FFF2-40B4-BE49-F238E27FC236}">
                <a16:creationId xmlns:a16="http://schemas.microsoft.com/office/drawing/2014/main" id="{1DB2D071-783E-9436-13F8-BCF8B4697B94}"/>
              </a:ext>
            </a:extLst>
          </p:cNvPr>
          <p:cNvSpPr txBox="1">
            <a:spLocks/>
          </p:cNvSpPr>
          <p:nvPr userDrawn="1"/>
        </p:nvSpPr>
        <p:spPr>
          <a:xfrm>
            <a:off x="5313485" y="6629400"/>
            <a:ext cx="1565030" cy="2285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1600" b="0" spc="0" baseline="0" dirty="0"/>
              <a:t>UNCLASSIFIED</a:t>
            </a:r>
            <a:endParaRPr lang="aa-ET" sz="1600" b="0" spc="0" baseline="0" dirty="0"/>
          </a:p>
        </p:txBody>
      </p:sp>
      <p:sp>
        <p:nvSpPr>
          <p:cNvPr id="23" name="Title 13">
            <a:extLst>
              <a:ext uri="{FF2B5EF4-FFF2-40B4-BE49-F238E27FC236}">
                <a16:creationId xmlns:a16="http://schemas.microsoft.com/office/drawing/2014/main" id="{40A90E75-2469-A4A3-E5F1-D744B0440BBB}"/>
              </a:ext>
            </a:extLst>
          </p:cNvPr>
          <p:cNvSpPr txBox="1">
            <a:spLocks/>
          </p:cNvSpPr>
          <p:nvPr userDrawn="1"/>
        </p:nvSpPr>
        <p:spPr>
          <a:xfrm>
            <a:off x="11693768" y="6629401"/>
            <a:ext cx="498231" cy="2285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fld id="{216A8BB7-27B1-41A9-B9E1-ED8C8F71953C}" type="slidenum">
              <a:rPr lang="pl-PL" sz="1600" b="0" spc="0" baseline="0" smtClean="0"/>
              <a:t>‹#›</a:t>
            </a:fld>
            <a:endParaRPr lang="aa-ET" sz="1600" b="0" spc="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41FD8-BC72-B533-8F2F-793DFC497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r="3256"/>
          <a:stretch>
            <a:fillRect/>
          </a:stretch>
        </p:blipFill>
        <p:spPr>
          <a:xfrm>
            <a:off x="10457895" y="0"/>
            <a:ext cx="1734104" cy="9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37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192B9-711B-4303-A55D-56E3B02BD489}" type="datetimeFigureOut">
              <a:rPr lang="en-GB" smtClean="0"/>
              <a:t>06/04/2026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BB5F7-31B7-46D0-A330-E1A4978EC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269" r:id="rId1"/>
    <p:sldLayoutId id="21475022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82B2F-E6D5-6293-53A2-92350523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A5697D-15C7-340C-8D44-4907D0608843}"/>
              </a:ext>
            </a:extLst>
          </p:cNvPr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2036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1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ABF01-BECF-689E-44FB-2D6E86029FEE}"/>
              </a:ext>
            </a:extLst>
          </p:cNvPr>
          <p:cNvSpPr txBox="1"/>
          <p:nvPr/>
        </p:nvSpPr>
        <p:spPr>
          <a:xfrm>
            <a:off x="0" y="4177782"/>
            <a:ext cx="12192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1801"/>
              </a:spcAft>
            </a:pPr>
            <a:r>
              <a:rPr lang="en-GB" sz="6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lumMod val="95000"/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11</a:t>
            </a:r>
            <a:r>
              <a:rPr lang="en-GB" sz="6800" b="1" baseline="300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lumMod val="95000"/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th</a:t>
            </a:r>
            <a:r>
              <a:rPr lang="en-GB" sz="68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lumMod val="95000"/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 Customs Workshop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6800" b="1" baseline="300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lumMod val="95000"/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16 – 18 June 2026 </a:t>
            </a:r>
          </a:p>
        </p:txBody>
      </p:sp>
      <p:pic>
        <p:nvPicPr>
          <p:cNvPr id="3" name="Picture 2" descr="A logo of a globe with a globe and a logo">
            <a:extLst>
              <a:ext uri="{FF2B5EF4-FFF2-40B4-BE49-F238E27FC236}">
                <a16:creationId xmlns:a16="http://schemas.microsoft.com/office/drawing/2014/main" id="{945B88A6-093C-3208-EA49-D8DEE900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2" y="974441"/>
            <a:ext cx="2284257" cy="2539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CB8C1-EE68-B1BE-DA90-85E8BB21AE91}"/>
              </a:ext>
            </a:extLst>
          </p:cNvPr>
          <p:cNvSpPr txBox="1">
            <a:spLocks/>
          </p:cNvSpPr>
          <p:nvPr/>
        </p:nvSpPr>
        <p:spPr>
          <a:xfrm>
            <a:off x="9451849" y="516720"/>
            <a:ext cx="2185415" cy="74515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lumMod val="95000"/>
                      <a:alpha val="40000"/>
                    </a:prstClr>
                  </a:outerShdw>
                </a:effectLst>
              </a:rPr>
              <a:t>National update</a:t>
            </a:r>
            <a:endParaRPr lang="aa-ET" sz="2800" dirty="0">
              <a:solidFill>
                <a:prstClr val="white"/>
              </a:solidFill>
              <a:effectLst>
                <a:outerShdw blurRad="50800" dist="38100" dir="5400000" algn="t" rotWithShape="0">
                  <a:prstClr val="white">
                    <a:lumMod val="95000"/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544DC-E54C-BB52-6053-91358C42F063}"/>
              </a:ext>
            </a:extLst>
          </p:cNvPr>
          <p:cNvSpPr/>
          <p:nvPr/>
        </p:nvSpPr>
        <p:spPr>
          <a:xfrm>
            <a:off x="497102" y="511539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951A6-10A4-255B-3270-C696071EBBBF}"/>
              </a:ext>
            </a:extLst>
          </p:cNvPr>
          <p:cNvSpPr txBox="1"/>
          <p:nvPr/>
        </p:nvSpPr>
        <p:spPr>
          <a:xfrm>
            <a:off x="552365" y="563590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801913-2917-436E-D875-A603D0C99EA2}"/>
              </a:ext>
            </a:extLst>
          </p:cNvPr>
          <p:cNvSpPr txBox="1">
            <a:spLocks/>
          </p:cNvSpPr>
          <p:nvPr/>
        </p:nvSpPr>
        <p:spPr>
          <a:xfrm>
            <a:off x="447063" y="1127175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chemeClr val="bg2">
                    <a:lumMod val="90000"/>
                  </a:schemeClr>
                </a:solidFill>
              </a:rPr>
              <a:t>Nation</a:t>
            </a:r>
            <a:endParaRPr lang="aa-ET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0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25404F-54D5-C7D4-CF06-6EA2379360F6}"/>
              </a:ext>
            </a:extLst>
          </p:cNvPr>
          <p:cNvGrpSpPr/>
          <p:nvPr/>
        </p:nvGrpSpPr>
        <p:grpSpPr>
          <a:xfrm>
            <a:off x="1436988" y="1035819"/>
            <a:ext cx="10058399" cy="353161"/>
            <a:chOff x="0" y="4641373"/>
            <a:chExt cx="10058399" cy="3531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D75DC0-124D-D5C2-C997-6B7215F54E8C}"/>
                </a:ext>
              </a:extLst>
            </p:cNvPr>
            <p:cNvSpPr/>
            <p:nvPr/>
          </p:nvSpPr>
          <p:spPr>
            <a:xfrm>
              <a:off x="0" y="4641373"/>
              <a:ext cx="10058399" cy="353161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477007-AA4F-53AE-656A-B412511B31C1}"/>
                </a:ext>
              </a:extLst>
            </p:cNvPr>
            <p:cNvSpPr txBox="1"/>
            <p:nvPr/>
          </p:nvSpPr>
          <p:spPr>
            <a:xfrm>
              <a:off x="0" y="4641373"/>
              <a:ext cx="10058399" cy="353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GB" sz="800" b="1" kern="1200">
                  <a:solidFill>
                    <a:schemeClr val="bg1"/>
                  </a:solidFill>
                  <a:ea typeface="+mj-ea"/>
                  <a:cs typeface="+mj-cs"/>
                </a:rPr>
                <a:t>AOB </a:t>
              </a:r>
              <a:endParaRPr lang="en-GB" sz="800" kern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F37473-29D1-E33B-5AB9-5FCC998AF986}"/>
              </a:ext>
            </a:extLst>
          </p:cNvPr>
          <p:cNvGrpSpPr/>
          <p:nvPr/>
        </p:nvGrpSpPr>
        <p:grpSpPr>
          <a:xfrm>
            <a:off x="1939908" y="799659"/>
            <a:ext cx="7447279" cy="472320"/>
            <a:chOff x="502920" y="4405213"/>
            <a:chExt cx="7447279" cy="4723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6502A2F-37DC-99C2-7621-759F0B20A4CE}"/>
                </a:ext>
              </a:extLst>
            </p:cNvPr>
            <p:cNvSpPr/>
            <p:nvPr/>
          </p:nvSpPr>
          <p:spPr>
            <a:xfrm>
              <a:off x="502920" y="4405213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BAD71AB9-DDFB-4D4D-267F-DB62934D851A}"/>
                </a:ext>
              </a:extLst>
            </p:cNvPr>
            <p:cNvSpPr txBox="1"/>
            <p:nvPr/>
          </p:nvSpPr>
          <p:spPr>
            <a:xfrm>
              <a:off x="525977" y="442827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solidFill>
                    <a:schemeClr val="bg1"/>
                  </a:solidFill>
                  <a:ea typeface="+mj-ea"/>
                  <a:cs typeface="+mj-cs"/>
                </a:rPr>
                <a:t>Commercial vs Military Use of NATO/EU Form 302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B9FD41B-3973-7744-EA37-0E2C2267F65B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83192-C2F2-1F0A-2A67-F5F772603D94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7B4C95-2199-9691-3563-1D70FBE721CA}"/>
              </a:ext>
            </a:extLst>
          </p:cNvPr>
          <p:cNvGrpSpPr/>
          <p:nvPr/>
        </p:nvGrpSpPr>
        <p:grpSpPr>
          <a:xfrm>
            <a:off x="1066799" y="1877551"/>
            <a:ext cx="10428587" cy="637049"/>
            <a:chOff x="-370188" y="4594629"/>
            <a:chExt cx="10428587" cy="3999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9F7B37-A501-9BA6-635E-DB5708126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641373"/>
              <a:ext cx="10058399" cy="353161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800DE6-1B6F-A0F6-1AD6-B3B526D0B90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1" kern="1200" dirty="0">
                  <a:solidFill>
                    <a:srgbClr val="156082"/>
                  </a:solidFill>
                  <a:ea typeface="+mj-ea"/>
                  <a:cs typeface="+mj-cs"/>
                </a:rPr>
                <a:t>How is NATO/EU Form 302 currently used in your country?</a:t>
              </a:r>
            </a:p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1" kern="1200" dirty="0">
                  <a:solidFill>
                    <a:srgbClr val="156082"/>
                  </a:solidFill>
                  <a:ea typeface="+mj-ea"/>
                  <a:cs typeface="+mj-cs"/>
                </a:rPr>
                <a:t>(Military use only / also commercial / hybrid / contracted transport)</a:t>
              </a:r>
              <a:r>
                <a:rPr lang="en-GB" sz="1400" b="1" kern="120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endParaRPr lang="en-GB" sz="14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04552B-FE8D-D850-05BC-8C0B760463CF}"/>
              </a:ext>
            </a:extLst>
          </p:cNvPr>
          <p:cNvGrpSpPr/>
          <p:nvPr/>
        </p:nvGrpSpPr>
        <p:grpSpPr>
          <a:xfrm>
            <a:off x="1066799" y="3034084"/>
            <a:ext cx="10428587" cy="605738"/>
            <a:chOff x="-370188" y="4578002"/>
            <a:chExt cx="10428587" cy="4165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6D5737-E4BC-7523-6C0E-7067ABB98B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641373"/>
              <a:ext cx="10058399" cy="353161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2B65AC-1F64-29D5-42F5-ABCB3FC101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70188" y="4578002"/>
              <a:ext cx="10058399" cy="41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1" kern="1200" dirty="0">
                  <a:solidFill>
                    <a:srgbClr val="156082"/>
                  </a:solidFill>
                  <a:ea typeface="+mj-ea"/>
                  <a:cs typeface="+mj-cs"/>
                </a:rPr>
                <a:t>Is NATO/EU Form 302 also required or used in your country for purposes other than customs clearance? (e.g. diplomatic clearance, proof of status, administrative control, etc.)</a:t>
              </a:r>
              <a:endParaRPr lang="en-GB" sz="14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41D349-7EF6-B1FC-848A-667EB25B2E03}"/>
              </a:ext>
            </a:extLst>
          </p:cNvPr>
          <p:cNvGrpSpPr/>
          <p:nvPr/>
        </p:nvGrpSpPr>
        <p:grpSpPr>
          <a:xfrm>
            <a:off x="1066799" y="4159306"/>
            <a:ext cx="10428587" cy="607960"/>
            <a:chOff x="-370188" y="4576474"/>
            <a:chExt cx="10428587" cy="4180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5A1D2B-DB8C-C404-42E3-A8913D3836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641373"/>
              <a:ext cx="10058399" cy="353161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EDDD7B-DCE5-491A-15E4-BAAB3CB7CC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70188" y="4576474"/>
              <a:ext cx="10058399" cy="38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1" kern="1200" dirty="0">
                  <a:solidFill>
                    <a:srgbClr val="156082"/>
                  </a:solidFill>
                  <a:ea typeface="+mj-ea"/>
                  <a:cs typeface="+mj-cs"/>
                </a:rPr>
                <a:t>Have you encountered any national restrictions, procedural limitations or practical issues regarding the use of NATO/EU Form 302?</a:t>
              </a:r>
              <a:r>
                <a:rPr lang="en-GB" sz="1400" b="1" kern="120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endParaRPr lang="en-GB" sz="1400" kern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810A37-F012-C325-FCF6-1C36D8314EF3}"/>
              </a:ext>
            </a:extLst>
          </p:cNvPr>
          <p:cNvGrpSpPr>
            <a:grpSpLocks/>
          </p:cNvGrpSpPr>
          <p:nvPr/>
        </p:nvGrpSpPr>
        <p:grpSpPr>
          <a:xfrm>
            <a:off x="1066799" y="1837836"/>
            <a:ext cx="10523553" cy="1398849"/>
            <a:chOff x="-370188" y="4594629"/>
            <a:chExt cx="10523553" cy="4444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4CAEE2-2369-C177-805F-CF26524D3387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A1E5F1-AAC8-966F-7B48-EA0947CAD02E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E74A3F-FC52-606C-5DDB-5737B33AB58E}"/>
              </a:ext>
            </a:extLst>
          </p:cNvPr>
          <p:cNvSpPr txBox="1"/>
          <p:nvPr/>
        </p:nvSpPr>
        <p:spPr>
          <a:xfrm>
            <a:off x="2074863" y="2102981"/>
            <a:ext cx="733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156082"/>
                </a:solidFill>
              </a:rPr>
              <a:t>Feel free to add any other information or updates from your Nation you believe might be valuable to share with the Customs Community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E6DA-01DF-2E6D-1DA5-305E28F8B46F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81D99-A71B-6C63-A5EB-DA693EE4740D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8BB974-F012-FB91-A13F-FD7421573184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175A2-30B7-7FFD-853E-DD96B16400DA}"/>
              </a:ext>
            </a:extLst>
          </p:cNvPr>
          <p:cNvSpPr/>
          <p:nvPr/>
        </p:nvSpPr>
        <p:spPr>
          <a:xfrm>
            <a:off x="1548886" y="1039480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0C76B1-F650-687B-D1E3-2FDC45017B95}"/>
              </a:ext>
            </a:extLst>
          </p:cNvPr>
          <p:cNvGrpSpPr/>
          <p:nvPr/>
        </p:nvGrpSpPr>
        <p:grpSpPr>
          <a:xfrm>
            <a:off x="2051806" y="803320"/>
            <a:ext cx="7447279" cy="472320"/>
            <a:chOff x="502920" y="5080934"/>
            <a:chExt cx="7447279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A673D6-6ACA-7EA8-BAE9-9FDABB736070}"/>
                </a:ext>
              </a:extLst>
            </p:cNvPr>
            <p:cNvSpPr/>
            <p:nvPr/>
          </p:nvSpPr>
          <p:spPr>
            <a:xfrm>
              <a:off x="502920" y="5080934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368D2DD1-5EE8-8812-3ECB-D027894929E7}"/>
                </a:ext>
              </a:extLst>
            </p:cNvPr>
            <p:cNvSpPr txBox="1"/>
            <p:nvPr/>
          </p:nvSpPr>
          <p:spPr>
            <a:xfrm>
              <a:off x="525977" y="5103991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1" kern="1200" dirty="0">
                  <a:solidFill>
                    <a:schemeClr val="bg1"/>
                  </a:solidFill>
                  <a:ea typeface="+mj-ea"/>
                  <a:cs typeface="+mj-cs"/>
                </a:rPr>
                <a:t>AOB 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5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90830-7B6F-0A46-AB8B-0B202F91E142}"/>
              </a:ext>
            </a:extLst>
          </p:cNvPr>
          <p:cNvSpPr/>
          <p:nvPr/>
        </p:nvSpPr>
        <p:spPr>
          <a:xfrm>
            <a:off x="1531953" y="1136981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E3BB0-567A-82AA-7FF6-FFEBFEF09196}"/>
              </a:ext>
            </a:extLst>
          </p:cNvPr>
          <p:cNvGrpSpPr/>
          <p:nvPr/>
        </p:nvGrpSpPr>
        <p:grpSpPr>
          <a:xfrm>
            <a:off x="2034873" y="900821"/>
            <a:ext cx="7447279" cy="472320"/>
            <a:chOff x="502920" y="50653"/>
            <a:chExt cx="7447279" cy="4723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83097A-1692-6066-FCC8-D95AF91F5210}"/>
                </a:ext>
              </a:extLst>
            </p:cNvPr>
            <p:cNvSpPr/>
            <p:nvPr/>
          </p:nvSpPr>
          <p:spPr>
            <a:xfrm>
              <a:off x="502920" y="50653"/>
              <a:ext cx="7447279" cy="472320"/>
            </a:xfrm>
            <a:prstGeom prst="roundRect">
              <a:avLst/>
            </a:prstGeom>
            <a:solidFill>
              <a:srgbClr val="15608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4AA492B1-76B8-206D-073F-91E1B5782283}"/>
                </a:ext>
              </a:extLst>
            </p:cNvPr>
            <p:cNvSpPr txBox="1"/>
            <p:nvPr/>
          </p:nvSpPr>
          <p:spPr>
            <a:xfrm>
              <a:off x="525977" y="7371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1" kern="1200" dirty="0">
                  <a:solidFill>
                    <a:schemeClr val="bg1"/>
                  </a:solidFill>
                  <a:ea typeface="+mj-ea"/>
                  <a:cs typeface="+mj-cs"/>
                </a:rPr>
                <a:t>INSTRUCTIONS / GUIDANCE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017F95-9EAE-AD98-798D-2F9629B50356}"/>
              </a:ext>
            </a:extLst>
          </p:cNvPr>
          <p:cNvGrpSpPr>
            <a:grpSpLocks/>
          </p:cNvGrpSpPr>
          <p:nvPr/>
        </p:nvGrpSpPr>
        <p:grpSpPr>
          <a:xfrm>
            <a:off x="1066799" y="1786146"/>
            <a:ext cx="10523553" cy="3285707"/>
            <a:chOff x="-370188" y="4594629"/>
            <a:chExt cx="10523553" cy="444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6DDC6D-AF04-631D-A4FC-CE605AF7190C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E599A6-D732-87B3-61F0-8676CC03D8B3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0726389-32B8-8991-092C-0701989430A9}"/>
              </a:ext>
            </a:extLst>
          </p:cNvPr>
          <p:cNvSpPr>
            <a:spLocks/>
          </p:cNvSpPr>
          <p:nvPr/>
        </p:nvSpPr>
        <p:spPr bwMode="auto">
          <a:xfrm>
            <a:off x="1531953" y="2369735"/>
            <a:ext cx="6405471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Please keep the presentation concise</a:t>
            </a: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Please focus on relevant updates only</a:t>
            </a: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Use the template as guidance</a:t>
            </a: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In case of no update, state “no change”</a:t>
            </a: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Please submit NLT 5 June 2026 to </a:t>
            </a:r>
            <a:r>
              <a:rPr lang="en-US" altLang="en-NL" sz="1800" u="sng" dirty="0">
                <a:solidFill>
                  <a:srgbClr val="156082"/>
                </a:solidFill>
              </a:rPr>
              <a:t>ist@mcce-mil.com</a:t>
            </a:r>
            <a:endParaRPr kumimoji="0" lang="en-NL" altLang="en-NL" sz="1800" b="0" i="0" u="sng" strike="noStrike" cap="none" normalizeH="0" baseline="0" dirty="0">
              <a:ln>
                <a:noFill/>
              </a:ln>
              <a:solidFill>
                <a:srgbClr val="15608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4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C4600-2541-E5FF-3BFA-3C2CC95555A6}"/>
              </a:ext>
            </a:extLst>
          </p:cNvPr>
          <p:cNvSpPr/>
          <p:nvPr/>
        </p:nvSpPr>
        <p:spPr>
          <a:xfrm>
            <a:off x="68639" y="150352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52EE0-5C23-4F7C-D155-B89A3E1EF87D}"/>
              </a:ext>
            </a:extLst>
          </p:cNvPr>
          <p:cNvSpPr txBox="1"/>
          <p:nvPr/>
        </p:nvSpPr>
        <p:spPr>
          <a:xfrm>
            <a:off x="123902" y="202403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027295-A871-1B32-1F8E-6B9382480558}"/>
              </a:ext>
            </a:extLst>
          </p:cNvPr>
          <p:cNvSpPr txBox="1">
            <a:spLocks/>
          </p:cNvSpPr>
          <p:nvPr/>
        </p:nvSpPr>
        <p:spPr>
          <a:xfrm>
            <a:off x="1482572" y="243488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4E5A10-620F-ABE4-45F4-6A7D98C038DB}"/>
              </a:ext>
            </a:extLst>
          </p:cNvPr>
          <p:cNvSpPr txBox="1">
            <a:spLocks/>
          </p:cNvSpPr>
          <p:nvPr/>
        </p:nvSpPr>
        <p:spPr>
          <a:xfrm>
            <a:off x="195843" y="74735"/>
            <a:ext cx="10577146" cy="9319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National Update overview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2CB66FC-FF22-1CFA-AC17-A1C13057A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437445"/>
              </p:ext>
            </p:extLst>
          </p:nvPr>
        </p:nvGraphicFramePr>
        <p:xfrm>
          <a:off x="948268" y="843563"/>
          <a:ext cx="10058400" cy="577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3F79-C8C7-0CE6-876D-CAD2F31F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81B64-5245-E444-E711-016802589815}"/>
              </a:ext>
            </a:extLst>
          </p:cNvPr>
          <p:cNvSpPr/>
          <p:nvPr/>
        </p:nvSpPr>
        <p:spPr>
          <a:xfrm>
            <a:off x="118020" y="135151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392F0-CA56-DE48-8461-34AF04A9FE82}"/>
              </a:ext>
            </a:extLst>
          </p:cNvPr>
          <p:cNvSpPr txBox="1"/>
          <p:nvPr/>
        </p:nvSpPr>
        <p:spPr>
          <a:xfrm>
            <a:off x="173283" y="187202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2FAF2B-96E1-DF7F-6F79-61381582DC35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67A71-8A37-0C09-F448-DDF819832B4A}"/>
              </a:ext>
            </a:extLst>
          </p:cNvPr>
          <p:cNvSpPr/>
          <p:nvPr/>
        </p:nvSpPr>
        <p:spPr>
          <a:xfrm>
            <a:off x="1531953" y="1136981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DF8A7-89C8-157A-4F8E-92667F609211}"/>
              </a:ext>
            </a:extLst>
          </p:cNvPr>
          <p:cNvGrpSpPr/>
          <p:nvPr/>
        </p:nvGrpSpPr>
        <p:grpSpPr>
          <a:xfrm>
            <a:off x="2034873" y="900821"/>
            <a:ext cx="7447279" cy="472320"/>
            <a:chOff x="502920" y="50653"/>
            <a:chExt cx="7447279" cy="4723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4B16144-644A-C835-2D97-7CEE372A92E5}"/>
                </a:ext>
              </a:extLst>
            </p:cNvPr>
            <p:cNvSpPr/>
            <p:nvPr/>
          </p:nvSpPr>
          <p:spPr>
            <a:xfrm>
              <a:off x="502920" y="50653"/>
              <a:ext cx="7447279" cy="472320"/>
            </a:xfrm>
            <a:prstGeom prst="roundRect">
              <a:avLst/>
            </a:prstGeom>
            <a:solidFill>
              <a:srgbClr val="15608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FD9744E7-0F5C-13CB-F2ED-C70941AE21C4}"/>
                </a:ext>
              </a:extLst>
            </p:cNvPr>
            <p:cNvSpPr txBox="1"/>
            <p:nvPr/>
          </p:nvSpPr>
          <p:spPr>
            <a:xfrm>
              <a:off x="525977" y="7371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1" kern="1200" dirty="0">
                  <a:solidFill>
                    <a:schemeClr val="bg1"/>
                  </a:solidFill>
                  <a:ea typeface="+mj-ea"/>
                  <a:cs typeface="+mj-cs"/>
                </a:rPr>
                <a:t>Where are customs located in the national system?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E59FA-3C74-4775-E229-1049C8B70941}"/>
              </a:ext>
            </a:extLst>
          </p:cNvPr>
          <p:cNvGrpSpPr>
            <a:grpSpLocks/>
          </p:cNvGrpSpPr>
          <p:nvPr/>
        </p:nvGrpSpPr>
        <p:grpSpPr>
          <a:xfrm>
            <a:off x="1066799" y="1837837"/>
            <a:ext cx="10523553" cy="1724450"/>
            <a:chOff x="-370188" y="4594629"/>
            <a:chExt cx="10523553" cy="444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DD5D24-72C0-5AA8-A4E1-9BBC2F5F9889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066DF3-9ABD-F20F-877C-E6AB7B497779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33A038E-3BE0-C9E9-47F3-3066CCDAC83B}"/>
              </a:ext>
            </a:extLst>
          </p:cNvPr>
          <p:cNvSpPr>
            <a:spLocks/>
          </p:cNvSpPr>
          <p:nvPr/>
        </p:nvSpPr>
        <p:spPr bwMode="auto">
          <a:xfrm>
            <a:off x="1598923" y="2186686"/>
            <a:ext cx="5012911" cy="12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altLang="en-NL" sz="1800" dirty="0">
                <a:solidFill>
                  <a:srgbClr val="156082"/>
                </a:solidFill>
              </a:rPr>
              <a:t>ministry / authority responsible 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rgbClr val="15608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NL" altLang="en-NL" sz="1800" b="0" i="0" u="none" strike="noStrike" cap="none" normalizeH="0" baseline="0" dirty="0">
                <a:ln>
                  <a:noFill/>
                </a:ln>
                <a:solidFill>
                  <a:srgbClr val="156082"/>
                </a:solidFill>
                <a:effectLst/>
                <a:latin typeface="Arial" panose="020B0604020202020204" pitchFamily="34" charset="0"/>
              </a:rPr>
              <a:t>military customs stakeholders </a:t>
            </a:r>
          </a:p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NL" altLang="en-NL" sz="1800" b="0" i="0" u="none" strike="noStrike" cap="none" normalizeH="0" baseline="0" dirty="0">
                <a:ln>
                  <a:noFill/>
                </a:ln>
                <a:solidFill>
                  <a:srgbClr val="156082"/>
                </a:solidFill>
                <a:effectLst/>
                <a:latin typeface="Arial" panose="020B0604020202020204" pitchFamily="34" charset="0"/>
              </a:rPr>
              <a:t>who foreign nations should be aware of </a:t>
            </a:r>
          </a:p>
        </p:txBody>
      </p:sp>
    </p:spTree>
    <p:extLst>
      <p:ext uri="{BB962C8B-B14F-4D97-AF65-F5344CB8AC3E}">
        <p14:creationId xmlns:p14="http://schemas.microsoft.com/office/powerpoint/2010/main" val="241094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851C32-4963-5263-B9A1-AB0129099B49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6BA02-8A42-7DFB-9986-6EAF9E57A9D5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4047B7-B5BE-A76A-E543-A1FEEFE1FCF9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E4A8B-A85E-E874-18AD-6AAA3D2D180B}"/>
              </a:ext>
            </a:extLst>
          </p:cNvPr>
          <p:cNvSpPr/>
          <p:nvPr/>
        </p:nvSpPr>
        <p:spPr>
          <a:xfrm>
            <a:off x="1548886" y="1039480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F59922-0752-F2B8-328F-5E30438E34CD}"/>
              </a:ext>
            </a:extLst>
          </p:cNvPr>
          <p:cNvGrpSpPr/>
          <p:nvPr/>
        </p:nvGrpSpPr>
        <p:grpSpPr>
          <a:xfrm>
            <a:off x="2051806" y="803320"/>
            <a:ext cx="7447279" cy="472320"/>
            <a:chOff x="502920" y="776413"/>
            <a:chExt cx="7447279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EAA0FD-4581-031E-6C5E-5C44A02013E1}"/>
                </a:ext>
              </a:extLst>
            </p:cNvPr>
            <p:cNvSpPr/>
            <p:nvPr/>
          </p:nvSpPr>
          <p:spPr>
            <a:xfrm>
              <a:off x="502920" y="776413"/>
              <a:ext cx="7447279" cy="472320"/>
            </a:xfrm>
            <a:prstGeom prst="roundRect">
              <a:avLst/>
            </a:prstGeom>
            <a:solidFill>
              <a:srgbClr val="156082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C8511893-F5EB-AA46-0234-88DE55D8909C}"/>
                </a:ext>
              </a:extLst>
            </p:cNvPr>
            <p:cNvSpPr txBox="1"/>
            <p:nvPr/>
          </p:nvSpPr>
          <p:spPr>
            <a:xfrm>
              <a:off x="525977" y="79947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5144" tIns="68580" rIns="68580" bIns="6858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1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Structure and POC update!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CD4FF2-4CAD-01D9-B262-3C311995BAAD}"/>
              </a:ext>
            </a:extLst>
          </p:cNvPr>
          <p:cNvGrpSpPr>
            <a:grpSpLocks/>
          </p:cNvGrpSpPr>
          <p:nvPr/>
        </p:nvGrpSpPr>
        <p:grpSpPr>
          <a:xfrm>
            <a:off x="1066799" y="1837837"/>
            <a:ext cx="10523553" cy="1079534"/>
            <a:chOff x="-370188" y="4594629"/>
            <a:chExt cx="10523553" cy="4444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E80F46-D861-EDEF-BC6C-70135C4A87FB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8170B5-37C3-EB6F-9E90-37A1E300FCE4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201C7909-F9CC-AA9A-477F-3B8F4154F8F5}"/>
              </a:ext>
            </a:extLst>
          </p:cNvPr>
          <p:cNvSpPr>
            <a:spLocks/>
          </p:cNvSpPr>
          <p:nvPr/>
        </p:nvSpPr>
        <p:spPr bwMode="auto">
          <a:xfrm>
            <a:off x="1531953" y="2131783"/>
            <a:ext cx="5718232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Key national POCs / key coordination structure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rgbClr val="15608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4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637C54-EE5B-15A8-007D-2B6693D81740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371B6-94B4-4129-2978-611BD8A65C81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5DC2BB-8E7C-33A0-4DAE-F99E3F724AD9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EEBFD-9465-1394-EBEE-2C8EF3CAC9CF}"/>
              </a:ext>
            </a:extLst>
          </p:cNvPr>
          <p:cNvSpPr/>
          <p:nvPr/>
        </p:nvSpPr>
        <p:spPr>
          <a:xfrm>
            <a:off x="1548886" y="1035819"/>
            <a:ext cx="10058399" cy="471248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C7CAB-A459-F7E1-B954-34B62AA11EEE}"/>
              </a:ext>
            </a:extLst>
          </p:cNvPr>
          <p:cNvGrpSpPr/>
          <p:nvPr/>
        </p:nvGrpSpPr>
        <p:grpSpPr>
          <a:xfrm>
            <a:off x="2051806" y="799658"/>
            <a:ext cx="7447279" cy="552033"/>
            <a:chOff x="502920" y="1502173"/>
            <a:chExt cx="7447279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855967-7676-4B18-D943-A2DC0900E512}"/>
                </a:ext>
              </a:extLst>
            </p:cNvPr>
            <p:cNvSpPr/>
            <p:nvPr/>
          </p:nvSpPr>
          <p:spPr>
            <a:xfrm>
              <a:off x="502920" y="1502173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83FDC387-6114-5614-11D6-D98F3A5963FA}"/>
                </a:ext>
              </a:extLst>
            </p:cNvPr>
            <p:cNvSpPr txBox="1"/>
            <p:nvPr/>
          </p:nvSpPr>
          <p:spPr>
            <a:xfrm>
              <a:off x="525977" y="152523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schemeClr val="bg1"/>
                  </a:solidFill>
                  <a:ea typeface="+mj-ea"/>
                  <a:cs typeface="+mj-cs"/>
                </a:rPr>
                <a:t>Current developments in digitalization / automation</a:t>
              </a:r>
              <a:endParaRPr lang="en-GB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887554-FD3F-E145-B83A-AAB445D87897}"/>
              </a:ext>
            </a:extLst>
          </p:cNvPr>
          <p:cNvGrpSpPr>
            <a:grpSpLocks/>
          </p:cNvGrpSpPr>
          <p:nvPr/>
        </p:nvGrpSpPr>
        <p:grpSpPr>
          <a:xfrm>
            <a:off x="1066799" y="1837836"/>
            <a:ext cx="10523553" cy="1398849"/>
            <a:chOff x="-370188" y="4594629"/>
            <a:chExt cx="10523553" cy="4444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B0D89A-D9B6-C584-F27A-B050B59CDFBF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E3EF3E-5574-AB30-3F19-E141C1B14982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9BF6873E-D762-7C7B-DC9C-73E088470F45}"/>
              </a:ext>
            </a:extLst>
          </p:cNvPr>
          <p:cNvSpPr>
            <a:spLocks/>
          </p:cNvSpPr>
          <p:nvPr/>
        </p:nvSpPr>
        <p:spPr bwMode="auto">
          <a:xfrm>
            <a:off x="1531953" y="2162476"/>
            <a:ext cx="9876276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Are there any digital / procedural developments that affect military mobility or customs clearance?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rgbClr val="15608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275444-F795-357F-B840-0F2CB5EBFEA3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608E4-AC19-80B3-A6D4-30FD43DF5853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F2F8E5-41A7-DC24-08AE-B7F60E266B8E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B0C56-2815-E8FE-A3C5-0EC939C0F80C}"/>
              </a:ext>
            </a:extLst>
          </p:cNvPr>
          <p:cNvSpPr/>
          <p:nvPr/>
        </p:nvSpPr>
        <p:spPr>
          <a:xfrm>
            <a:off x="1548886" y="1039480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3E3638-3326-B3E3-6245-C970267ECED3}"/>
              </a:ext>
            </a:extLst>
          </p:cNvPr>
          <p:cNvGrpSpPr/>
          <p:nvPr/>
        </p:nvGrpSpPr>
        <p:grpSpPr>
          <a:xfrm>
            <a:off x="2051806" y="803320"/>
            <a:ext cx="7447279" cy="472320"/>
            <a:chOff x="502920" y="2227933"/>
            <a:chExt cx="7447279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BC16DA3-C872-BA6E-23DF-2799DD44790E}"/>
                </a:ext>
              </a:extLst>
            </p:cNvPr>
            <p:cNvSpPr/>
            <p:nvPr/>
          </p:nvSpPr>
          <p:spPr>
            <a:xfrm>
              <a:off x="502920" y="2227933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7C0133B5-B08B-38F4-A458-5F014CEA91C2}"/>
                </a:ext>
              </a:extLst>
            </p:cNvPr>
            <p:cNvSpPr txBox="1"/>
            <p:nvPr/>
          </p:nvSpPr>
          <p:spPr>
            <a:xfrm>
              <a:off x="525977" y="225099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1" kern="1200" dirty="0">
                  <a:solidFill>
                    <a:schemeClr val="bg1"/>
                  </a:solidFill>
                  <a:ea typeface="+mj-ea"/>
                  <a:cs typeface="+mj-cs"/>
                </a:rPr>
                <a:t>Biggest national problems and challenges!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D0936-62F6-2B53-4E59-3A1410DE1BB8}"/>
              </a:ext>
            </a:extLst>
          </p:cNvPr>
          <p:cNvGrpSpPr>
            <a:grpSpLocks/>
          </p:cNvGrpSpPr>
          <p:nvPr/>
        </p:nvGrpSpPr>
        <p:grpSpPr>
          <a:xfrm>
            <a:off x="1066799" y="1837836"/>
            <a:ext cx="10523553" cy="1398849"/>
            <a:chOff x="-370188" y="4594629"/>
            <a:chExt cx="10523553" cy="4444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718C82-8192-77BE-8D2A-4F6CDCF7D0E7}"/>
                </a:ext>
              </a:extLst>
            </p:cNvPr>
            <p:cNvSpPr>
              <a:spLocks/>
            </p:cNvSpPr>
            <p:nvPr/>
          </p:nvSpPr>
          <p:spPr>
            <a:xfrm>
              <a:off x="94966" y="4641373"/>
              <a:ext cx="10058399" cy="39775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E94166-E39E-EE8F-5BAA-98A5DE06E9BC}"/>
                </a:ext>
              </a:extLst>
            </p:cNvPr>
            <p:cNvSpPr txBox="1">
              <a:spLocks/>
            </p:cNvSpPr>
            <p:nvPr/>
          </p:nvSpPr>
          <p:spPr>
            <a:xfrm>
              <a:off x="-370188" y="4594629"/>
              <a:ext cx="10058399" cy="38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644" tIns="166624" rIns="780644" bIns="56896" numCol="1" spcCol="1270" anchor="t" anchorCtr="0">
              <a:noAutofit/>
            </a:bodyPr>
            <a:lstStyle/>
            <a:p>
              <a:pPr marL="0"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kern="1200" dirty="0"/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1AEF6734-CA2F-0945-1CDF-EAA6AB8BCA08}"/>
              </a:ext>
            </a:extLst>
          </p:cNvPr>
          <p:cNvSpPr>
            <a:spLocks/>
          </p:cNvSpPr>
          <p:nvPr/>
        </p:nvSpPr>
        <p:spPr bwMode="auto">
          <a:xfrm>
            <a:off x="1531953" y="2162476"/>
            <a:ext cx="9876276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NL" sz="1800" dirty="0">
                <a:solidFill>
                  <a:srgbClr val="156082"/>
                </a:solidFill>
              </a:rPr>
              <a:t>What are the main customs/military mobility challenges in your country that may affect operations or transiting foreign forces?</a:t>
            </a:r>
            <a:endParaRPr kumimoji="0" lang="en-NL" altLang="en-NL" sz="1800" b="0" i="0" u="none" strike="noStrike" cap="none" normalizeH="0" baseline="0" dirty="0">
              <a:ln>
                <a:noFill/>
              </a:ln>
              <a:solidFill>
                <a:srgbClr val="15608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73158EF-6B63-B8A4-CBBD-40A9B9652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0990"/>
              </p:ext>
            </p:extLst>
          </p:nvPr>
        </p:nvGraphicFramePr>
        <p:xfrm>
          <a:off x="1792718" y="1794062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6215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0187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" dirty="0"/>
                        <a:t>Need to talk to (Nation)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6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8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199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3DEC67A-8D9D-1D67-9662-49C7066BA111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C1133-5361-CC13-D7B1-0B6B3AE46E39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BB2528-9817-0669-5940-99E570983263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050DC3-17DE-8E66-8377-139E24CAE81B}"/>
              </a:ext>
            </a:extLst>
          </p:cNvPr>
          <p:cNvSpPr/>
          <p:nvPr/>
        </p:nvSpPr>
        <p:spPr>
          <a:xfrm>
            <a:off x="1548886" y="1039480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C906FE-DABA-6A54-F355-2DC6D537F32E}"/>
              </a:ext>
            </a:extLst>
          </p:cNvPr>
          <p:cNvGrpSpPr/>
          <p:nvPr/>
        </p:nvGrpSpPr>
        <p:grpSpPr>
          <a:xfrm>
            <a:off x="2051806" y="803320"/>
            <a:ext cx="7447279" cy="472320"/>
            <a:chOff x="502920" y="2953693"/>
            <a:chExt cx="7447279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75E136A-5076-F3B1-2290-70364A02D91F}"/>
                </a:ext>
              </a:extLst>
            </p:cNvPr>
            <p:cNvSpPr/>
            <p:nvPr/>
          </p:nvSpPr>
          <p:spPr>
            <a:xfrm>
              <a:off x="502920" y="2953693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0F5984D8-BE60-6341-7355-880B40276330}"/>
                </a:ext>
              </a:extLst>
            </p:cNvPr>
            <p:cNvSpPr txBox="1"/>
            <p:nvPr/>
          </p:nvSpPr>
          <p:spPr>
            <a:xfrm>
              <a:off x="525977" y="297675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sz="2200" b="1" kern="1200" dirty="0"/>
                <a:t>Is there a need to talk to other nations?</a:t>
              </a:r>
              <a:endParaRPr lang="en-GB" sz="2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64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EAD-9812-1274-CCAE-3813A215F825}"/>
              </a:ext>
            </a:extLst>
          </p:cNvPr>
          <p:cNvSpPr txBox="1">
            <a:spLocks/>
          </p:cNvSpPr>
          <p:nvPr/>
        </p:nvSpPr>
        <p:spPr>
          <a:xfrm>
            <a:off x="84914" y="738506"/>
            <a:ext cx="1514009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Nation</a:t>
            </a:r>
            <a:endParaRPr lang="aa-ET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C2747-DE18-4FFC-B395-397081748CAF}"/>
              </a:ext>
            </a:extLst>
          </p:cNvPr>
          <p:cNvSpPr/>
          <p:nvPr/>
        </p:nvSpPr>
        <p:spPr>
          <a:xfrm>
            <a:off x="134953" y="101277"/>
            <a:ext cx="1413933" cy="70417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4DDE3-DE6D-B621-1D30-9CFB875C1A7C}"/>
              </a:ext>
            </a:extLst>
          </p:cNvPr>
          <p:cNvSpPr txBox="1"/>
          <p:nvPr/>
        </p:nvSpPr>
        <p:spPr>
          <a:xfrm>
            <a:off x="190216" y="153328"/>
            <a:ext cx="124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ptos" panose="02110004020202020204"/>
                <a:cs typeface="+mn-cs"/>
              </a:rPr>
              <a:t>National Flag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ADE247-E73D-C567-2104-2233DC07F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31944"/>
              </p:ext>
            </p:extLst>
          </p:nvPr>
        </p:nvGraphicFramePr>
        <p:xfrm>
          <a:off x="541867" y="1504624"/>
          <a:ext cx="11362264" cy="5122808"/>
        </p:xfrm>
        <a:graphic>
          <a:graphicData uri="http://schemas.openxmlformats.org/drawingml/2006/table">
            <a:tbl>
              <a:tblPr/>
              <a:tblGrid>
                <a:gridCol w="3886937">
                  <a:extLst>
                    <a:ext uri="{9D8B030D-6E8A-4147-A177-3AD203B41FA5}">
                      <a16:colId xmlns:a16="http://schemas.microsoft.com/office/drawing/2014/main" val="2536729934"/>
                    </a:ext>
                  </a:extLst>
                </a:gridCol>
                <a:gridCol w="1606873">
                  <a:extLst>
                    <a:ext uri="{9D8B030D-6E8A-4147-A177-3AD203B41FA5}">
                      <a16:colId xmlns:a16="http://schemas.microsoft.com/office/drawing/2014/main" val="4180938689"/>
                    </a:ext>
                  </a:extLst>
                </a:gridCol>
                <a:gridCol w="1606873">
                  <a:extLst>
                    <a:ext uri="{9D8B030D-6E8A-4147-A177-3AD203B41FA5}">
                      <a16:colId xmlns:a16="http://schemas.microsoft.com/office/drawing/2014/main" val="2787016967"/>
                    </a:ext>
                  </a:extLst>
                </a:gridCol>
                <a:gridCol w="1955176">
                  <a:extLst>
                    <a:ext uri="{9D8B030D-6E8A-4147-A177-3AD203B41FA5}">
                      <a16:colId xmlns:a16="http://schemas.microsoft.com/office/drawing/2014/main" val="3319423172"/>
                    </a:ext>
                  </a:extLst>
                </a:gridCol>
                <a:gridCol w="2306405">
                  <a:extLst>
                    <a:ext uri="{9D8B030D-6E8A-4147-A177-3AD203B41FA5}">
                      <a16:colId xmlns:a16="http://schemas.microsoft.com/office/drawing/2014/main" val="2398574351"/>
                    </a:ext>
                  </a:extLst>
                </a:gridCol>
              </a:tblGrid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55153"/>
                  </a:ext>
                </a:extLst>
              </a:tr>
              <a:tr h="4117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NATIONAL CUSTOMS FORMALITIES REQUIRED FOR OTHER (NATO/NON NATO) NATIONS FORCES WHEN CROSSING BORDERS OF YOUR COUNTRY (NAME YOUR COUNTRY) – NATO/EU FORM 302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00120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99449"/>
                  </a:ext>
                </a:extLst>
              </a:tr>
              <a:tr h="2966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USE OF NATO FORM 302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USE OF EU 302 FORM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CUSTOM AUTHORISED STAMP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MILITARY STAMP (Sending Nation)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98329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ON ENTRY FROM A NON EU COUNTRY  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61073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68815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ON ENTRY FROM A EU COUNTRY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56767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17289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 LEAVE FOR A NON EU COUNTRY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5965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22806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 LEAVE FOR A EU COUNTRY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30637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72031"/>
                  </a:ext>
                </a:extLst>
              </a:tr>
              <a:tr h="29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TRANSIT THROUGH YOUR CONTRY FROM A NON EU COUNTRY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68397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90041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TRANSIT THROUGH YOUR COUNTRY FROM A EU COUNTRY</a:t>
                      </a:r>
                    </a:p>
                  </a:txBody>
                  <a:tcPr marL="7637" marR="7637" marT="7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54550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88713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5264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69723"/>
                  </a:ext>
                </a:extLst>
              </a:tr>
              <a:tr h="152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WHO IS RESPONSIBLE FOR HOST NATION SUPPORT IN YOUR MOD? 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39711"/>
                  </a:ext>
                </a:extLst>
              </a:tr>
              <a:tr h="2966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THINGS/ISSUES THAT FORCES OF NATO HAS TO BE AWARE OF REGARDING CUSTOMS IN YOUR CONTRY ?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41295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34347"/>
                  </a:ext>
                </a:extLst>
              </a:tr>
              <a:tr h="215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</a:rPr>
                        <a:t>What is new?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89854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1496"/>
                  </a:ext>
                </a:extLst>
              </a:tr>
              <a:tr h="215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</a:rPr>
                        <a:t>What is of interest to other countries?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56419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39035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38041"/>
                  </a:ext>
                </a:extLst>
              </a:tr>
              <a:tr h="15283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03612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37" marR="7637" marT="7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2861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23331D1-6D62-D7F4-F5BA-238106DBD3D1}"/>
              </a:ext>
            </a:extLst>
          </p:cNvPr>
          <p:cNvSpPr/>
          <p:nvPr/>
        </p:nvSpPr>
        <p:spPr>
          <a:xfrm>
            <a:off x="1548886" y="1035819"/>
            <a:ext cx="10058399" cy="4032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9D56FA-FC4D-1BEE-EC49-8EEF008C6603}"/>
              </a:ext>
            </a:extLst>
          </p:cNvPr>
          <p:cNvGrpSpPr/>
          <p:nvPr/>
        </p:nvGrpSpPr>
        <p:grpSpPr>
          <a:xfrm>
            <a:off x="2051806" y="799659"/>
            <a:ext cx="7447279" cy="472320"/>
            <a:chOff x="502920" y="3679453"/>
            <a:chExt cx="7447279" cy="4723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ED2969E-94CA-BBE4-9B6F-19111B907E99}"/>
                </a:ext>
              </a:extLst>
            </p:cNvPr>
            <p:cNvSpPr/>
            <p:nvPr/>
          </p:nvSpPr>
          <p:spPr>
            <a:xfrm>
              <a:off x="502920" y="3679453"/>
              <a:ext cx="7447279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A2051396-85C9-EDA5-EE3C-EB67C5543F92}"/>
                </a:ext>
              </a:extLst>
            </p:cNvPr>
            <p:cNvSpPr txBox="1"/>
            <p:nvPr/>
          </p:nvSpPr>
          <p:spPr>
            <a:xfrm>
              <a:off x="525977" y="3702510"/>
              <a:ext cx="7401165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Requirements for FORM 302 </a:t>
              </a:r>
              <a:endParaRPr lang="en-GB" sz="2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43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4fb41f-cddf-4c6d-8b05-8188de247bc5" xsi:nil="true"/>
    <lcf76f155ced4ddcb4097134ff3c332f xmlns="8a3a13bb-74c0-4bbc-b36a-3016a4a693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807F234477D4A82D050C359EE7F87" ma:contentTypeVersion="19" ma:contentTypeDescription="Create a new document." ma:contentTypeScope="" ma:versionID="62f583878ef56105f08ddc2d68b6764f">
  <xsd:schema xmlns:xsd="http://www.w3.org/2001/XMLSchema" xmlns:xs="http://www.w3.org/2001/XMLSchema" xmlns:p="http://schemas.microsoft.com/office/2006/metadata/properties" xmlns:ns2="8a3a13bb-74c0-4bbc-b36a-3016a4a69341" xmlns:ns3="2cf7b91c-6c16-4e41-8278-bec8f0d1d2aa" xmlns:ns4="f54fb41f-cddf-4c6d-8b05-8188de247bc5" targetNamespace="http://schemas.microsoft.com/office/2006/metadata/properties" ma:root="true" ma:fieldsID="85316767ffaa17bdf60f3b20576f9d46" ns2:_="" ns3:_="" ns4:_="">
    <xsd:import namespace="8a3a13bb-74c0-4bbc-b36a-3016a4a69341"/>
    <xsd:import namespace="2cf7b91c-6c16-4e41-8278-bec8f0d1d2aa"/>
    <xsd:import namespace="f54fb41f-cddf-4c6d-8b05-8188de247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a13bb-74c0-4bbc-b36a-3016a4a69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898cdc-643a-48ac-b252-422663eb7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7b91c-6c16-4e41-8278-bec8f0d1d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b41f-cddf-4c6d-8b05-8188de247bc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4482da2-a1c3-4b79-ada9-26e6d9705145}" ma:internalName="TaxCatchAll" ma:showField="CatchAllData" ma:web="f54fb41f-cddf-4c6d-8b05-8188de247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64DA72-66C1-41B7-B767-B01B84254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093225-B63E-4D4A-ACE0-A10FC8D605FB}">
  <ds:schemaRefs>
    <ds:schemaRef ds:uri="8a3a13bb-74c0-4bbc-b36a-3016a4a69341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54fb41f-cddf-4c6d-8b05-8188de247bc5"/>
    <ds:schemaRef ds:uri="2cf7b91c-6c16-4e41-8278-bec8f0d1d2a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BD9DAD-6353-412C-BEF2-95A5B7F23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a13bb-74c0-4bbc-b36a-3016a4a69341"/>
    <ds:schemaRef ds:uri="2cf7b91c-6c16-4e41-8278-bec8f0d1d2aa"/>
    <ds:schemaRef ds:uri="f54fb41f-cddf-4c6d-8b05-8188de247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baca0d2-6bdf-4685-b880-232508900247}" enabled="0" method="" siteId="{0baca0d2-6bdf-4685-b880-2325089002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583</Words>
  <Application>Microsoft Office PowerPoint</Application>
  <PresentationFormat>Widescreen</PresentationFormat>
  <Paragraphs>162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Verdana</vt:lpstr>
      <vt:lpstr>Calibri</vt:lpstr>
      <vt:lpstr>Aptos Display</vt:lpstr>
      <vt:lpstr>Aptos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MCCE WB Director's Report</dc:title>
  <dc:creator>Thorsten Röhr</dc:creator>
  <cp:lastModifiedBy>Riccardo Tomesani</cp:lastModifiedBy>
  <cp:revision>34</cp:revision>
  <cp:lastPrinted>2023-07-13T08:34:30Z</cp:lastPrinted>
  <dcterms:created xsi:type="dcterms:W3CDTF">2008-03-28T13:27:36Z</dcterms:created>
  <dcterms:modified xsi:type="dcterms:W3CDTF">2026-04-06T17:03:58Z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0x010100653807F234477D4A82D050C359EE7F87</vt:lpwstr>
  </property>
  <property fmtid="{D5CDD505-2E9C-101B-9397-08002B2CF9AE}" pid="3" name="MediaServiceImageTags">
    <vt:lpwstr/>
  </property>
</Properties>
</file>