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62" r:id="rId5"/>
    <p:sldId id="268" r:id="rId6"/>
    <p:sldId id="270" r:id="rId7"/>
    <p:sldId id="273" r:id="rId8"/>
    <p:sldId id="274" r:id="rId9"/>
    <p:sldId id="278" r:id="rId10"/>
    <p:sldId id="275" r:id="rId11"/>
    <p:sldId id="276" r:id="rId12"/>
    <p:sldId id="279" r:id="rId13"/>
    <p:sldId id="263" r:id="rId14"/>
  </p:sldIdLst>
  <p:sldSz cx="12192000" cy="6858000"/>
  <p:notesSz cx="7023100" cy="93091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3F5E9-BFBD-4D95-9C1F-48DCEEF7536E}" v="504" dt="2026-07-15T08:15:02.177"/>
    <p1510:client id="{E772CBFD-04FB-4DDE-8B58-340E17048EB0}" v="13" dt="2026-07-14T13:59:14.3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Drake" userId="ac4eda03-106b-4205-8731-9604e255866f" providerId="ADAL" clId="{F8D8A766-8B5B-4286-A411-DA33A01C0017}"/>
    <pc:docChg chg="undo custSel addSld delSld modSld sldOrd modMainMaster">
      <pc:chgData name="John Drake" userId="ac4eda03-106b-4205-8731-9604e255866f" providerId="ADAL" clId="{F8D8A766-8B5B-4286-A411-DA33A01C0017}" dt="2026-07-08T09:58:55.015" v="2051" actId="1076"/>
      <pc:docMkLst>
        <pc:docMk/>
      </pc:docMkLst>
      <pc:sldChg chg="addSp modSp mod ord">
        <pc:chgData name="John Drake" userId="ac4eda03-106b-4205-8731-9604e255866f" providerId="ADAL" clId="{F8D8A766-8B5B-4286-A411-DA33A01C0017}" dt="2026-07-08T09:58:55.015" v="2051" actId="1076"/>
        <pc:sldMkLst>
          <pc:docMk/>
          <pc:sldMk cId="508921309" sldId="262"/>
        </pc:sldMkLst>
        <pc:spChg chg="mod">
          <ac:chgData name="John Drake" userId="ac4eda03-106b-4205-8731-9604e255866f" providerId="ADAL" clId="{F8D8A766-8B5B-4286-A411-DA33A01C0017}" dt="2026-07-08T09:58:55.015" v="2051" actId="1076"/>
          <ac:spMkLst>
            <pc:docMk/>
            <pc:sldMk cId="508921309" sldId="262"/>
            <ac:spMk id="2" creationId="{05491878-820D-0C90-92C8-5F14B472BB30}"/>
          </ac:spMkLst>
        </pc:spChg>
        <pc:spChg chg="mod">
          <ac:chgData name="John Drake" userId="ac4eda03-106b-4205-8731-9604e255866f" providerId="ADAL" clId="{F8D8A766-8B5B-4286-A411-DA33A01C0017}" dt="2026-07-08T09:54:04.107" v="1966" actId="113"/>
          <ac:spMkLst>
            <pc:docMk/>
            <pc:sldMk cId="508921309" sldId="262"/>
            <ac:spMk id="3" creationId="{C3358D09-8EEC-DB5B-9A9E-01E85D164723}"/>
          </ac:spMkLst>
        </pc:spChg>
      </pc:sldChg>
      <pc:sldChg chg="addSp delSp modSp add mod modShow">
        <pc:chgData name="John Drake" userId="ac4eda03-106b-4205-8731-9604e255866f" providerId="ADAL" clId="{F8D8A766-8B5B-4286-A411-DA33A01C0017}" dt="2026-07-08T08:54:18.898" v="1804" actId="729"/>
        <pc:sldMkLst>
          <pc:docMk/>
          <pc:sldMk cId="2296156265" sldId="263"/>
        </pc:sldMkLst>
        <pc:spChg chg="add mod">
          <ac:chgData name="John Drake" userId="ac4eda03-106b-4205-8731-9604e255866f" providerId="ADAL" clId="{F8D8A766-8B5B-4286-A411-DA33A01C0017}" dt="2026-07-08T08:32:46.477" v="1620" actId="20577"/>
          <ac:spMkLst>
            <pc:docMk/>
            <pc:sldMk cId="2296156265" sldId="263"/>
            <ac:spMk id="71" creationId="{0822D6B7-3A08-EF54-9FB0-09ECFF9B4FF9}"/>
          </ac:spMkLst>
        </pc:sp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12" creationId="{ADD0C2F8-9F20-7D1E-2A84-AB5FBA539C27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14" creationId="{0E08274C-0036-F79C-4F7D-B1B2ADCC4DA6}"/>
          </ac:picMkLst>
        </pc:picChg>
        <pc:picChg chg="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26" creationId="{CCB60F50-F841-FA29-1122-0AC7B0E3032C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28" creationId="{F94421E1-201D-5ABE-17F4-2B2C8A848C8B}"/>
          </ac:picMkLst>
        </pc:picChg>
        <pc:picChg chg="add">
          <ac:chgData name="John Drake" userId="ac4eda03-106b-4205-8731-9604e255866f" providerId="ADAL" clId="{F8D8A766-8B5B-4286-A411-DA33A01C0017}" dt="2026-07-08T08:03:32.321" v="304" actId="22"/>
          <ac:picMkLst>
            <pc:docMk/>
            <pc:sldMk cId="2296156265" sldId="263"/>
            <ac:picMk id="30" creationId="{8E1203A8-7A11-C969-4B27-F5AEFE7292C3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38" creationId="{E41C1859-9C3E-14DA-5527-A57DD9BA2354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40" creationId="{77073C7B-416D-2DB0-D3DF-63B8E0F76786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54" creationId="{A7E7A587-EF02-C783-5188-E14E726301D7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56" creationId="{43CC9663-8F5C-03A3-B95C-845E1E6851DC}"/>
          </ac:picMkLst>
        </pc:picChg>
        <pc:picChg chg="mod">
          <ac:chgData name="John Drake" userId="ac4eda03-106b-4205-8731-9604e255866f" providerId="ADAL" clId="{F8D8A766-8B5B-4286-A411-DA33A01C0017}" dt="2026-07-08T08:42:34.354" v="1762" actId="1035"/>
          <ac:picMkLst>
            <pc:docMk/>
            <pc:sldMk cId="2296156265" sldId="263"/>
            <ac:picMk id="58" creationId="{AD64DAEB-F21A-7767-0CC3-58F2E0F85521}"/>
          </ac:picMkLst>
        </pc:picChg>
        <pc:picChg chg="add mod">
          <ac:chgData name="John Drake" userId="ac4eda03-106b-4205-8731-9604e255866f" providerId="ADAL" clId="{F8D8A766-8B5B-4286-A411-DA33A01C0017}" dt="2026-07-08T08:03:37.583" v="305" actId="1076"/>
          <ac:picMkLst>
            <pc:docMk/>
            <pc:sldMk cId="2296156265" sldId="263"/>
            <ac:picMk id="64" creationId="{44981A8F-CEA4-8376-A43E-69E90D4BD051}"/>
          </ac:picMkLst>
        </pc:picChg>
        <pc:picChg chg="add mod">
          <ac:chgData name="John Drake" userId="ac4eda03-106b-4205-8731-9604e255866f" providerId="ADAL" clId="{F8D8A766-8B5B-4286-A411-DA33A01C0017}" dt="2026-07-08T08:42:25.076" v="1760" actId="1037"/>
          <ac:picMkLst>
            <pc:docMk/>
            <pc:sldMk cId="2296156265" sldId="263"/>
            <ac:picMk id="72" creationId="{8B1A756C-DF3B-EE07-0A48-C9AE51412AD5}"/>
          </ac:picMkLst>
        </pc:picChg>
        <pc:picChg chg="add mod">
          <ac:chgData name="John Drake" userId="ac4eda03-106b-4205-8731-9604e255866f" providerId="ADAL" clId="{F8D8A766-8B5B-4286-A411-DA33A01C0017}" dt="2026-07-08T08:37:54.943" v="1740" actId="14100"/>
          <ac:picMkLst>
            <pc:docMk/>
            <pc:sldMk cId="2296156265" sldId="263"/>
            <ac:picMk id="73" creationId="{490995FD-D96E-A84B-BC32-908F77B17283}"/>
          </ac:picMkLst>
        </pc:picChg>
        <pc:picChg chg="add mod">
          <ac:chgData name="John Drake" userId="ac4eda03-106b-4205-8731-9604e255866f" providerId="ADAL" clId="{F8D8A766-8B5B-4286-A411-DA33A01C0017}" dt="2026-07-08T08:40:20.953" v="1748" actId="692"/>
          <ac:picMkLst>
            <pc:docMk/>
            <pc:sldMk cId="2296156265" sldId="263"/>
            <ac:picMk id="74" creationId="{FC353772-BC9D-1C64-8860-21349CE0DB97}"/>
          </ac:picMkLst>
        </pc:picChg>
        <pc:picChg chg="add mod">
          <ac:chgData name="John Drake" userId="ac4eda03-106b-4205-8731-9604e255866f" providerId="ADAL" clId="{F8D8A766-8B5B-4286-A411-DA33A01C0017}" dt="2026-07-08T08:41:13.705" v="1758" actId="1038"/>
          <ac:picMkLst>
            <pc:docMk/>
            <pc:sldMk cId="2296156265" sldId="263"/>
            <ac:picMk id="75" creationId="{B0140656-0DAA-5C0B-8C1A-21FB2708AEF4}"/>
          </ac:picMkLst>
        </pc:picChg>
      </pc:sldChg>
      <pc:sldChg chg="modSp new mod ord">
        <pc:chgData name="John Drake" userId="ac4eda03-106b-4205-8731-9604e255866f" providerId="ADAL" clId="{F8D8A766-8B5B-4286-A411-DA33A01C0017}" dt="2026-07-08T09:03:11.186" v="1909" actId="20577"/>
        <pc:sldMkLst>
          <pc:docMk/>
          <pc:sldMk cId="4286967736" sldId="265"/>
        </pc:sldMkLst>
        <pc:spChg chg="mod">
          <ac:chgData name="John Drake" userId="ac4eda03-106b-4205-8731-9604e255866f" providerId="ADAL" clId="{F8D8A766-8B5B-4286-A411-DA33A01C0017}" dt="2026-07-08T08:32:14.200" v="1612" actId="113"/>
          <ac:spMkLst>
            <pc:docMk/>
            <pc:sldMk cId="4286967736" sldId="265"/>
            <ac:spMk id="2" creationId="{07AE7075-534F-13B5-9BC2-9A7BBD9D2D42}"/>
          </ac:spMkLst>
        </pc:spChg>
        <pc:spChg chg="mod">
          <ac:chgData name="John Drake" userId="ac4eda03-106b-4205-8731-9604e255866f" providerId="ADAL" clId="{F8D8A766-8B5B-4286-A411-DA33A01C0017}" dt="2026-07-08T09:03:11.186" v="1909" actId="20577"/>
          <ac:spMkLst>
            <pc:docMk/>
            <pc:sldMk cId="4286967736" sldId="265"/>
            <ac:spMk id="3" creationId="{5E9C0CEB-91B3-B217-DC50-36CA53430931}"/>
          </ac:spMkLst>
        </pc:spChg>
        <pc:spChg chg="mod">
          <ac:chgData name="John Drake" userId="ac4eda03-106b-4205-8731-9604e255866f" providerId="ADAL" clId="{F8D8A766-8B5B-4286-A411-DA33A01C0017}" dt="2026-07-08T08:47:21.522" v="1763" actId="20577"/>
          <ac:spMkLst>
            <pc:docMk/>
            <pc:sldMk cId="4286967736" sldId="265"/>
            <ac:spMk id="6" creationId="{BDDD376F-165F-7E01-FE07-2B5186862930}"/>
          </ac:spMkLst>
        </pc:spChg>
      </pc:sldChg>
      <pc:sldChg chg="modSp add mod">
        <pc:chgData name="John Drake" userId="ac4eda03-106b-4205-8731-9604e255866f" providerId="ADAL" clId="{F8D8A766-8B5B-4286-A411-DA33A01C0017}" dt="2026-07-08T09:58:28.255" v="2033" actId="20577"/>
        <pc:sldMkLst>
          <pc:docMk/>
          <pc:sldMk cId="2625193234" sldId="267"/>
        </pc:sldMkLst>
        <pc:spChg chg="mod">
          <ac:chgData name="John Drake" userId="ac4eda03-106b-4205-8731-9604e255866f" providerId="ADAL" clId="{F8D8A766-8B5B-4286-A411-DA33A01C0017}" dt="2026-07-08T08:32:25.529" v="1613" actId="113"/>
          <ac:spMkLst>
            <pc:docMk/>
            <pc:sldMk cId="2625193234" sldId="267"/>
            <ac:spMk id="2" creationId="{864CBC0C-0CCE-C5A7-7437-BB1BAA83E3B4}"/>
          </ac:spMkLst>
        </pc:spChg>
        <pc:spChg chg="mod">
          <ac:chgData name="John Drake" userId="ac4eda03-106b-4205-8731-9604e255866f" providerId="ADAL" clId="{F8D8A766-8B5B-4286-A411-DA33A01C0017}" dt="2026-07-08T09:58:28.255" v="2033" actId="20577"/>
          <ac:spMkLst>
            <pc:docMk/>
            <pc:sldMk cId="2625193234" sldId="267"/>
            <ac:spMk id="3" creationId="{846F8354-7907-2E82-A5F3-CCB175FC95D0}"/>
          </ac:spMkLst>
        </pc:spChg>
        <pc:spChg chg="mod">
          <ac:chgData name="John Drake" userId="ac4eda03-106b-4205-8731-9604e255866f" providerId="ADAL" clId="{F8D8A766-8B5B-4286-A411-DA33A01C0017}" dt="2026-07-08T08:47:24.780" v="1764" actId="20577"/>
          <ac:spMkLst>
            <pc:docMk/>
            <pc:sldMk cId="2625193234" sldId="267"/>
            <ac:spMk id="6" creationId="{EE7949E5-DB2B-DC86-7533-635898E86626}"/>
          </ac:spMkLst>
        </pc:spChg>
      </pc:sldChg>
      <pc:sldChg chg="modSp new mod">
        <pc:chgData name="John Drake" userId="ac4eda03-106b-4205-8731-9604e255866f" providerId="ADAL" clId="{F8D8A766-8B5B-4286-A411-DA33A01C0017}" dt="2026-07-08T09:57:53.021" v="1987" actId="20577"/>
        <pc:sldMkLst>
          <pc:docMk/>
          <pc:sldMk cId="258063134" sldId="268"/>
        </pc:sldMkLst>
        <pc:spChg chg="mod">
          <ac:chgData name="John Drake" userId="ac4eda03-106b-4205-8731-9604e255866f" providerId="ADAL" clId="{F8D8A766-8B5B-4286-A411-DA33A01C0017}" dt="2026-07-08T09:53:12.933" v="1964" actId="20577"/>
          <ac:spMkLst>
            <pc:docMk/>
            <pc:sldMk cId="258063134" sldId="268"/>
            <ac:spMk id="2" creationId="{1206A4AC-5155-5F38-4D0A-E955BB976D7F}"/>
          </ac:spMkLst>
        </pc:spChg>
        <pc:spChg chg="mod">
          <ac:chgData name="John Drake" userId="ac4eda03-106b-4205-8731-9604e255866f" providerId="ADAL" clId="{F8D8A766-8B5B-4286-A411-DA33A01C0017}" dt="2026-07-08T09:53:03.270" v="1957" actId="20577"/>
          <ac:spMkLst>
            <pc:docMk/>
            <pc:sldMk cId="258063134" sldId="268"/>
            <ac:spMk id="4" creationId="{8240958C-CC35-03E7-A42B-F8E1FB9D843D}"/>
          </ac:spMkLst>
        </pc:spChg>
        <pc:spChg chg="mod">
          <ac:chgData name="John Drake" userId="ac4eda03-106b-4205-8731-9604e255866f" providerId="ADAL" clId="{F8D8A766-8B5B-4286-A411-DA33A01C0017}" dt="2026-07-08T09:57:53.021" v="1987" actId="20577"/>
          <ac:spMkLst>
            <pc:docMk/>
            <pc:sldMk cId="258063134" sldId="268"/>
            <ac:spMk id="6" creationId="{2D52CF5D-7A9B-810B-FE2B-49A5B6EC0A70}"/>
          </ac:spMkLst>
        </pc:spChg>
      </pc:sldChg>
      <pc:sldChg chg="modSp add mod">
        <pc:chgData name="John Drake" userId="ac4eda03-106b-4205-8731-9604e255866f" providerId="ADAL" clId="{F8D8A766-8B5B-4286-A411-DA33A01C0017}" dt="2026-07-08T09:58:03.323" v="1990" actId="20577"/>
        <pc:sldMkLst>
          <pc:docMk/>
          <pc:sldMk cId="1483877003" sldId="269"/>
        </pc:sldMkLst>
        <pc:spChg chg="mod">
          <ac:chgData name="John Drake" userId="ac4eda03-106b-4205-8731-9604e255866f" providerId="ADAL" clId="{F8D8A766-8B5B-4286-A411-DA33A01C0017}" dt="2026-07-08T09:58:03.323" v="1990" actId="20577"/>
          <ac:spMkLst>
            <pc:docMk/>
            <pc:sldMk cId="1483877003" sldId="269"/>
            <ac:spMk id="6" creationId="{493D7D50-88F5-AC7D-3283-37502716642F}"/>
          </ac:spMkLst>
        </pc:spChg>
      </pc:sldChg>
      <pc:sldMasterChg chg="modSp mod modSldLayout">
        <pc:chgData name="John Drake" userId="ac4eda03-106b-4205-8731-9604e255866f" providerId="ADAL" clId="{F8D8A766-8B5B-4286-A411-DA33A01C0017}" dt="2026-07-08T09:56:42.293" v="1985" actId="948"/>
        <pc:sldMasterMkLst>
          <pc:docMk/>
          <pc:sldMasterMk cId="2435753776" sldId="2147483648"/>
        </pc:sldMasterMkLst>
        <pc:spChg chg="mod">
          <ac:chgData name="John Drake" userId="ac4eda03-106b-4205-8731-9604e255866f" providerId="ADAL" clId="{F8D8A766-8B5B-4286-A411-DA33A01C0017}" dt="2026-07-08T08:12:34.710" v="414" actId="255"/>
          <ac:spMkLst>
            <pc:docMk/>
            <pc:sldMasterMk cId="2435753776" sldId="2147483648"/>
            <ac:spMk id="2" creationId="{E0D6C14C-2165-D5A8-92E0-629BD0B049A6}"/>
          </ac:spMkLst>
        </pc:spChg>
        <pc:spChg chg="mod">
          <ac:chgData name="John Drake" userId="ac4eda03-106b-4205-8731-9604e255866f" providerId="ADAL" clId="{F8D8A766-8B5B-4286-A411-DA33A01C0017}" dt="2026-07-08T08:12:23.447" v="412" actId="207"/>
          <ac:spMkLst>
            <pc:docMk/>
            <pc:sldMasterMk cId="2435753776" sldId="2147483648"/>
            <ac:spMk id="3" creationId="{A5487122-0134-FC42-6FFA-3DD3D7E3512A}"/>
          </ac:spMkLst>
        </pc:spChg>
        <pc:spChg chg="mod">
          <ac:chgData name="John Drake" userId="ac4eda03-106b-4205-8731-9604e255866f" providerId="ADAL" clId="{F8D8A766-8B5B-4286-A411-DA33A01C0017}" dt="2026-07-08T07:57:36.234" v="131" actId="20577"/>
          <ac:spMkLst>
            <pc:docMk/>
            <pc:sldMasterMk cId="2435753776" sldId="2147483648"/>
            <ac:spMk id="4" creationId="{6F5DDE92-9F0A-B3B8-B450-69352E747C02}"/>
          </ac:spMkLst>
        </pc:spChg>
        <pc:sldLayoutChg chg="addSp modSp mod">
          <pc:chgData name="John Drake" userId="ac4eda03-106b-4205-8731-9604e255866f" providerId="ADAL" clId="{F8D8A766-8B5B-4286-A411-DA33A01C0017}" dt="2026-07-08T09:56:42.293" v="1985" actId="948"/>
          <pc:sldLayoutMkLst>
            <pc:docMk/>
            <pc:sldMasterMk cId="2435753776" sldId="2147483648"/>
            <pc:sldLayoutMk cId="1511807686" sldId="2147483649"/>
          </pc:sldLayoutMkLst>
          <pc:spChg chg="add mod">
            <ac:chgData name="John Drake" userId="ac4eda03-106b-4205-8731-9604e255866f" providerId="ADAL" clId="{F8D8A766-8B5B-4286-A411-DA33A01C0017}" dt="2026-07-08T09:51:57.391" v="1945" actId="2085"/>
            <ac:spMkLst>
              <pc:docMk/>
              <pc:sldMasterMk cId="2435753776" sldId="2147483648"/>
              <pc:sldLayoutMk cId="1511807686" sldId="2147483649"/>
              <ac:spMk id="2" creationId="{30A2BFBC-7F17-795B-A8D2-39561DC13878}"/>
            </ac:spMkLst>
          </pc:spChg>
          <pc:spChg chg="mod">
            <ac:chgData name="John Drake" userId="ac4eda03-106b-4205-8731-9604e255866f" providerId="ADAL" clId="{F8D8A766-8B5B-4286-A411-DA33A01C0017}" dt="2026-07-08T08:06:50.893" v="309" actId="2085"/>
            <ac:spMkLst>
              <pc:docMk/>
              <pc:sldMasterMk cId="2435753776" sldId="2147483648"/>
              <pc:sldLayoutMk cId="1511807686" sldId="2147483649"/>
              <ac:spMk id="7" creationId="{F510B366-373C-99BD-9695-54DE94990D67}"/>
            </ac:spMkLst>
          </pc:spChg>
          <pc:spChg chg="mod">
            <ac:chgData name="John Drake" userId="ac4eda03-106b-4205-8731-9604e255866f" providerId="ADAL" clId="{F8D8A766-8B5B-4286-A411-DA33A01C0017}" dt="2026-07-08T07:55:44.350" v="64" actId="20577"/>
            <ac:spMkLst>
              <pc:docMk/>
              <pc:sldMasterMk cId="2435753776" sldId="2147483648"/>
              <pc:sldLayoutMk cId="1511807686" sldId="2147483649"/>
              <ac:spMk id="11" creationId="{E10B9D1C-16A5-B218-4E87-42D0A46DDBFD}"/>
            </ac:spMkLst>
          </pc:spChg>
          <pc:spChg chg="mod">
            <ac:chgData name="John Drake" userId="ac4eda03-106b-4205-8731-9604e255866f" providerId="ADAL" clId="{F8D8A766-8B5B-4286-A411-DA33A01C0017}" dt="2026-07-08T09:56:42.293" v="1985" actId="948"/>
            <ac:spMkLst>
              <pc:docMk/>
              <pc:sldMasterMk cId="2435753776" sldId="2147483648"/>
              <pc:sldLayoutMk cId="1511807686" sldId="2147483649"/>
              <ac:spMk id="12" creationId="{C5A6E7C8-11DD-E8E1-631F-74199A14CDB0}"/>
            </ac:spMkLst>
          </pc:spChg>
          <pc:spChg chg="mod">
            <ac:chgData name="John Drake" userId="ac4eda03-106b-4205-8731-9604e255866f" providerId="ADAL" clId="{F8D8A766-8B5B-4286-A411-DA33A01C0017}" dt="2026-07-08T08:01:59.899" v="301" actId="207"/>
            <ac:spMkLst>
              <pc:docMk/>
              <pc:sldMasterMk cId="2435753776" sldId="2147483648"/>
              <pc:sldLayoutMk cId="1511807686" sldId="2147483649"/>
              <ac:spMk id="13" creationId="{BFCF21AB-613F-39EB-F5F7-AF965C89C812}"/>
            </ac:spMkLst>
          </pc:spChg>
          <pc:spChg chg="mod">
            <ac:chgData name="John Drake" userId="ac4eda03-106b-4205-8731-9604e255866f" providerId="ADAL" clId="{F8D8A766-8B5B-4286-A411-DA33A01C0017}" dt="2026-07-08T08:16:07.275" v="427" actId="1076"/>
            <ac:spMkLst>
              <pc:docMk/>
              <pc:sldMasterMk cId="2435753776" sldId="2147483648"/>
              <pc:sldLayoutMk cId="1511807686" sldId="2147483649"/>
              <ac:spMk id="14" creationId="{60012E6E-3ABB-8C95-B1DE-6BA76C14DBB1}"/>
            </ac:spMkLst>
          </pc:spChg>
        </pc:sldLayoutChg>
        <pc:sldLayoutChg chg="modSp mod">
          <pc:chgData name="John Drake" userId="ac4eda03-106b-4205-8731-9604e255866f" providerId="ADAL" clId="{F8D8A766-8B5B-4286-A411-DA33A01C0017}" dt="2026-07-08T09:50:39.878" v="1935" actId="20577"/>
          <pc:sldLayoutMkLst>
            <pc:docMk/>
            <pc:sldMasterMk cId="2435753776" sldId="2147483648"/>
            <pc:sldLayoutMk cId="2996298038" sldId="2147483650"/>
          </pc:sldLayoutMkLst>
          <pc:spChg chg="mod">
            <ac:chgData name="John Drake" userId="ac4eda03-106b-4205-8731-9604e255866f" providerId="ADAL" clId="{F8D8A766-8B5B-4286-A411-DA33A01C0017}" dt="2026-07-08T09:03:32.379" v="1912" actId="1076"/>
            <ac:spMkLst>
              <pc:docMk/>
              <pc:sldMasterMk cId="2435753776" sldId="2147483648"/>
              <pc:sldLayoutMk cId="2996298038" sldId="2147483650"/>
              <ac:spMk id="2" creationId="{AFC55170-73F7-58F0-B65A-9E4B2D17D8B8}"/>
            </ac:spMkLst>
          </pc:spChg>
          <pc:spChg chg="mod">
            <ac:chgData name="John Drake" userId="ac4eda03-106b-4205-8731-9604e255866f" providerId="ADAL" clId="{F8D8A766-8B5B-4286-A411-DA33A01C0017}" dt="2026-07-08T08:11:03.168" v="396" actId="207"/>
            <ac:spMkLst>
              <pc:docMk/>
              <pc:sldMasterMk cId="2435753776" sldId="2147483648"/>
              <pc:sldLayoutMk cId="2996298038" sldId="2147483650"/>
              <ac:spMk id="3" creationId="{F553740C-BACB-7FCF-AA81-1DACBA838B80}"/>
            </ac:spMkLst>
          </pc:spChg>
          <pc:spChg chg="mod">
            <ac:chgData name="John Drake" userId="ac4eda03-106b-4205-8731-9604e255866f" providerId="ADAL" clId="{F8D8A766-8B5B-4286-A411-DA33A01C0017}" dt="2026-07-08T09:50:39.878" v="1935" actId="20577"/>
            <ac:spMkLst>
              <pc:docMk/>
              <pc:sldMasterMk cId="2435753776" sldId="2147483648"/>
              <pc:sldLayoutMk cId="2996298038" sldId="2147483650"/>
              <ac:spMk id="8" creationId="{8C363243-AB46-159B-8680-344FC3C831FC}"/>
            </ac:spMkLst>
          </pc:spChg>
          <pc:spChg chg="mod">
            <ac:chgData name="John Drake" userId="ac4eda03-106b-4205-8731-9604e255866f" providerId="ADAL" clId="{F8D8A766-8B5B-4286-A411-DA33A01C0017}" dt="2026-07-08T07:57:01.612" v="114" actId="1076"/>
            <ac:spMkLst>
              <pc:docMk/>
              <pc:sldMasterMk cId="2435753776" sldId="2147483648"/>
              <pc:sldLayoutMk cId="2996298038" sldId="2147483650"/>
              <ac:spMk id="9" creationId="{AC66B8F7-413C-612C-D7B6-45F7D7925F98}"/>
            </ac:spMkLst>
          </pc:spChg>
          <pc:spChg chg="mod">
            <ac:chgData name="John Drake" userId="ac4eda03-106b-4205-8731-9604e255866f" providerId="ADAL" clId="{F8D8A766-8B5B-4286-A411-DA33A01C0017}" dt="2026-07-08T07:57:17.557" v="118" actId="1076"/>
            <ac:spMkLst>
              <pc:docMk/>
              <pc:sldMasterMk cId="2435753776" sldId="2147483648"/>
              <pc:sldLayoutMk cId="2996298038" sldId="2147483650"/>
              <ac:spMk id="10" creationId="{45494983-D872-1B55-A584-238B08A7EDCE}"/>
            </ac:spMkLst>
          </pc:spChg>
          <pc:spChg chg="mod">
            <ac:chgData name="John Drake" userId="ac4eda03-106b-4205-8731-9604e255866f" providerId="ADAL" clId="{F8D8A766-8B5B-4286-A411-DA33A01C0017}" dt="2026-07-08T08:07:49.707" v="316" actId="1036"/>
            <ac:spMkLst>
              <pc:docMk/>
              <pc:sldMasterMk cId="2435753776" sldId="2147483648"/>
              <pc:sldLayoutMk cId="2996298038" sldId="2147483650"/>
              <ac:spMk id="11" creationId="{852CE708-36CB-4A4D-946F-A90CE8C4470D}"/>
            </ac:spMkLst>
          </pc:spChg>
          <pc:picChg chg="mod">
            <ac:chgData name="John Drake" userId="ac4eda03-106b-4205-8731-9604e255866f" providerId="ADAL" clId="{F8D8A766-8B5B-4286-A411-DA33A01C0017}" dt="2026-07-08T07:56:26.471" v="111" actId="1038"/>
            <ac:picMkLst>
              <pc:docMk/>
              <pc:sldMasterMk cId="2435753776" sldId="2147483648"/>
              <pc:sldLayoutMk cId="2996298038" sldId="2147483650"/>
              <ac:picMk id="7" creationId="{888B3CD5-9AED-4CC3-5153-AB287DE8ADCF}"/>
            </ac:picMkLst>
          </pc:picChg>
        </pc:sldLayoutChg>
        <pc:sldLayoutChg chg="modSp mod">
          <pc:chgData name="John Drake" userId="ac4eda03-106b-4205-8731-9604e255866f" providerId="ADAL" clId="{F8D8A766-8B5B-4286-A411-DA33A01C0017}" dt="2026-07-08T09:50:48.125" v="1936" actId="6549"/>
          <pc:sldLayoutMkLst>
            <pc:docMk/>
            <pc:sldMasterMk cId="2435753776" sldId="2147483648"/>
            <pc:sldLayoutMk cId="72399693" sldId="2147483652"/>
          </pc:sldLayoutMkLst>
          <pc:spChg chg="mod">
            <ac:chgData name="John Drake" userId="ac4eda03-106b-4205-8731-9604e255866f" providerId="ADAL" clId="{F8D8A766-8B5B-4286-A411-DA33A01C0017}" dt="2026-07-08T09:03:36.578" v="1913" actId="1076"/>
            <ac:spMkLst>
              <pc:docMk/>
              <pc:sldMasterMk cId="2435753776" sldId="2147483648"/>
              <pc:sldLayoutMk cId="72399693" sldId="2147483652"/>
              <ac:spMk id="2" creationId="{EB1F1495-762A-1276-4185-5A6725522A4C}"/>
            </ac:spMkLst>
          </pc:spChg>
          <pc:spChg chg="mod">
            <ac:chgData name="John Drake" userId="ac4eda03-106b-4205-8731-9604e255866f" providerId="ADAL" clId="{F8D8A766-8B5B-4286-A411-DA33A01C0017}" dt="2026-07-08T08:11:32.415" v="400" actId="207"/>
            <ac:spMkLst>
              <pc:docMk/>
              <pc:sldMasterMk cId="2435753776" sldId="2147483648"/>
              <pc:sldLayoutMk cId="72399693" sldId="2147483652"/>
              <ac:spMk id="3" creationId="{94378984-636F-463F-F184-258C3F5B46CE}"/>
            </ac:spMkLst>
          </pc:spChg>
          <pc:spChg chg="mod">
            <ac:chgData name="John Drake" userId="ac4eda03-106b-4205-8731-9604e255866f" providerId="ADAL" clId="{F8D8A766-8B5B-4286-A411-DA33A01C0017}" dt="2026-07-08T08:11:35.805" v="401" actId="207"/>
            <ac:spMkLst>
              <pc:docMk/>
              <pc:sldMasterMk cId="2435753776" sldId="2147483648"/>
              <pc:sldLayoutMk cId="72399693" sldId="2147483652"/>
              <ac:spMk id="4" creationId="{77C98062-3630-E6D5-5295-5617A83CD7A5}"/>
            </ac:spMkLst>
          </pc:spChg>
          <pc:spChg chg="mod">
            <ac:chgData name="John Drake" userId="ac4eda03-106b-4205-8731-9604e255866f" providerId="ADAL" clId="{F8D8A766-8B5B-4286-A411-DA33A01C0017}" dt="2026-07-08T09:50:48.125" v="1936" actId="6549"/>
            <ac:spMkLst>
              <pc:docMk/>
              <pc:sldMasterMk cId="2435753776" sldId="2147483648"/>
              <pc:sldLayoutMk cId="72399693" sldId="2147483652"/>
              <ac:spMk id="12" creationId="{63D9DEA3-910F-CDF0-7789-B66E671FFFE1}"/>
            </ac:spMkLst>
          </pc:spChg>
          <pc:spChg chg="mod">
            <ac:chgData name="John Drake" userId="ac4eda03-106b-4205-8731-9604e255866f" providerId="ADAL" clId="{F8D8A766-8B5B-4286-A411-DA33A01C0017}" dt="2026-07-08T08:00:20.096" v="292" actId="1036"/>
            <ac:spMkLst>
              <pc:docMk/>
              <pc:sldMasterMk cId="2435753776" sldId="2147483648"/>
              <pc:sldLayoutMk cId="72399693" sldId="2147483652"/>
              <ac:spMk id="13" creationId="{85F7FEBD-09BE-F95A-1496-467755809D7D}"/>
            </ac:spMkLst>
          </pc:spChg>
          <pc:spChg chg="mod">
            <ac:chgData name="John Drake" userId="ac4eda03-106b-4205-8731-9604e255866f" providerId="ADAL" clId="{F8D8A766-8B5B-4286-A411-DA33A01C0017}" dt="2026-07-08T08:00:26.016" v="297" actId="1036"/>
            <ac:spMkLst>
              <pc:docMk/>
              <pc:sldMasterMk cId="2435753776" sldId="2147483648"/>
              <pc:sldLayoutMk cId="72399693" sldId="2147483652"/>
              <ac:spMk id="14" creationId="{BA70045F-8074-CBA5-3D1E-BBDE0F0689B8}"/>
            </ac:spMkLst>
          </pc:spChg>
          <pc:spChg chg="mod">
            <ac:chgData name="John Drake" userId="ac4eda03-106b-4205-8731-9604e255866f" providerId="ADAL" clId="{F8D8A766-8B5B-4286-A411-DA33A01C0017}" dt="2026-07-08T08:07:53.922" v="317" actId="1036"/>
            <ac:spMkLst>
              <pc:docMk/>
              <pc:sldMasterMk cId="2435753776" sldId="2147483648"/>
              <pc:sldLayoutMk cId="72399693" sldId="2147483652"/>
              <ac:spMk id="15" creationId="{D26BFFEE-1697-3AC7-D33F-CF1EA45B87CB}"/>
            </ac:spMkLst>
          </pc:spChg>
          <pc:picChg chg="mod">
            <ac:chgData name="John Drake" userId="ac4eda03-106b-4205-8731-9604e255866f" providerId="ADAL" clId="{F8D8A766-8B5B-4286-A411-DA33A01C0017}" dt="2026-07-08T08:00:05.911" v="282" actId="1038"/>
            <ac:picMkLst>
              <pc:docMk/>
              <pc:sldMasterMk cId="2435753776" sldId="2147483648"/>
              <pc:sldLayoutMk cId="72399693" sldId="2147483652"/>
              <ac:picMk id="8" creationId="{FBE9715C-397C-FC87-E2AB-72205202EADA}"/>
            </ac:picMkLst>
          </pc:picChg>
        </pc:sldLayoutChg>
        <pc:sldLayoutChg chg="modSp mod">
          <pc:chgData name="John Drake" userId="ac4eda03-106b-4205-8731-9604e255866f" providerId="ADAL" clId="{F8D8A766-8B5B-4286-A411-DA33A01C0017}" dt="2026-07-08T09:50:52.066" v="1937" actId="6549"/>
          <pc:sldLayoutMkLst>
            <pc:docMk/>
            <pc:sldMasterMk cId="2435753776" sldId="2147483648"/>
            <pc:sldLayoutMk cId="2505684373" sldId="2147483655"/>
          </pc:sldLayoutMkLst>
          <pc:spChg chg="mod">
            <ac:chgData name="John Drake" userId="ac4eda03-106b-4205-8731-9604e255866f" providerId="ADAL" clId="{F8D8A766-8B5B-4286-A411-DA33A01C0017}" dt="2026-07-08T09:50:52.066" v="1937" actId="6549"/>
            <ac:spMkLst>
              <pc:docMk/>
              <pc:sldMasterMk cId="2435753776" sldId="2147483648"/>
              <pc:sldLayoutMk cId="2505684373" sldId="2147483655"/>
              <ac:spMk id="6" creationId="{9F031878-5D34-A338-A07D-D8A58F9A3E04}"/>
            </ac:spMkLst>
          </pc:spChg>
          <pc:spChg chg="mod">
            <ac:chgData name="John Drake" userId="ac4eda03-106b-4205-8731-9604e255866f" providerId="ADAL" clId="{F8D8A766-8B5B-4286-A411-DA33A01C0017}" dt="2026-07-08T09:02:15.130" v="1894" actId="1036"/>
            <ac:spMkLst>
              <pc:docMk/>
              <pc:sldMasterMk cId="2435753776" sldId="2147483648"/>
              <pc:sldLayoutMk cId="2505684373" sldId="2147483655"/>
              <ac:spMk id="7" creationId="{9DB0EC6E-CA0F-3369-49EE-018FB297CAC9}"/>
            </ac:spMkLst>
          </pc:spChg>
          <pc:spChg chg="mod">
            <ac:chgData name="John Drake" userId="ac4eda03-106b-4205-8731-9604e255866f" providerId="ADAL" clId="{F8D8A766-8B5B-4286-A411-DA33A01C0017}" dt="2026-07-08T09:02:19.103" v="1895" actId="1036"/>
            <ac:spMkLst>
              <pc:docMk/>
              <pc:sldMasterMk cId="2435753776" sldId="2147483648"/>
              <pc:sldLayoutMk cId="2505684373" sldId="2147483655"/>
              <ac:spMk id="8" creationId="{08DEEB89-A45F-B01D-822B-5296575D0E25}"/>
            </ac:spMkLst>
          </pc:spChg>
          <pc:spChg chg="mod">
            <ac:chgData name="John Drake" userId="ac4eda03-106b-4205-8731-9604e255866f" providerId="ADAL" clId="{F8D8A766-8B5B-4286-A411-DA33A01C0017}" dt="2026-07-08T08:07:59.295" v="319" actId="1036"/>
            <ac:spMkLst>
              <pc:docMk/>
              <pc:sldMasterMk cId="2435753776" sldId="2147483648"/>
              <pc:sldLayoutMk cId="2505684373" sldId="2147483655"/>
              <ac:spMk id="9" creationId="{75C1000F-8169-5E95-75F3-0EC4ED745B6F}"/>
            </ac:spMkLst>
          </pc:spChg>
          <pc:picChg chg="mod">
            <ac:chgData name="John Drake" userId="ac4eda03-106b-4205-8731-9604e255866f" providerId="ADAL" clId="{F8D8A766-8B5B-4286-A411-DA33A01C0017}" dt="2026-07-08T07:59:39.334" v="242" actId="1037"/>
            <ac:picMkLst>
              <pc:docMk/>
              <pc:sldMasterMk cId="2435753776" sldId="2147483648"/>
              <pc:sldLayoutMk cId="2505684373" sldId="2147483655"/>
              <ac:picMk id="5" creationId="{425183D4-7665-40DB-534C-E04D4594C00F}"/>
            </ac:picMkLst>
          </pc:picChg>
        </pc:sldLayoutChg>
        <pc:sldLayoutChg chg="modSp mod">
          <pc:chgData name="John Drake" userId="ac4eda03-106b-4205-8731-9604e255866f" providerId="ADAL" clId="{F8D8A766-8B5B-4286-A411-DA33A01C0017}" dt="2026-07-08T09:50:56.473" v="1939" actId="6549"/>
          <pc:sldLayoutMkLst>
            <pc:docMk/>
            <pc:sldMasterMk cId="2435753776" sldId="2147483648"/>
            <pc:sldLayoutMk cId="2398744799" sldId="2147483656"/>
          </pc:sldLayoutMkLst>
          <pc:spChg chg="mod">
            <ac:chgData name="John Drake" userId="ac4eda03-106b-4205-8731-9604e255866f" providerId="ADAL" clId="{F8D8A766-8B5B-4286-A411-DA33A01C0017}" dt="2026-07-08T08:11:59.147" v="406" actId="2711"/>
            <ac:spMkLst>
              <pc:docMk/>
              <pc:sldMasterMk cId="2435753776" sldId="2147483648"/>
              <pc:sldLayoutMk cId="2398744799" sldId="2147483656"/>
              <ac:spMk id="2" creationId="{13EE6457-3D56-CB45-7699-D92F7A09D752}"/>
            </ac:spMkLst>
          </pc:spChg>
          <pc:spChg chg="mod">
            <ac:chgData name="John Drake" userId="ac4eda03-106b-4205-8731-9604e255866f" providerId="ADAL" clId="{F8D8A766-8B5B-4286-A411-DA33A01C0017}" dt="2026-07-08T08:12:02.552" v="407" actId="207"/>
            <ac:spMkLst>
              <pc:docMk/>
              <pc:sldMasterMk cId="2435753776" sldId="2147483648"/>
              <pc:sldLayoutMk cId="2398744799" sldId="2147483656"/>
              <ac:spMk id="3" creationId="{887C2AF7-266F-A26D-9FA4-9ACAE1C785FF}"/>
            </ac:spMkLst>
          </pc:spChg>
          <pc:spChg chg="mod">
            <ac:chgData name="John Drake" userId="ac4eda03-106b-4205-8731-9604e255866f" providerId="ADAL" clId="{F8D8A766-8B5B-4286-A411-DA33A01C0017}" dt="2026-07-08T08:12:04.819" v="408" actId="207"/>
            <ac:spMkLst>
              <pc:docMk/>
              <pc:sldMasterMk cId="2435753776" sldId="2147483648"/>
              <pc:sldLayoutMk cId="2398744799" sldId="2147483656"/>
              <ac:spMk id="4" creationId="{05936BDA-C716-4C6D-AF2F-28DF28D74528}"/>
            </ac:spMkLst>
          </pc:spChg>
          <pc:spChg chg="mod">
            <ac:chgData name="John Drake" userId="ac4eda03-106b-4205-8731-9604e255866f" providerId="ADAL" clId="{F8D8A766-8B5B-4286-A411-DA33A01C0017}" dt="2026-07-08T09:50:56.473" v="1939" actId="6549"/>
            <ac:spMkLst>
              <pc:docMk/>
              <pc:sldMasterMk cId="2435753776" sldId="2147483648"/>
              <pc:sldLayoutMk cId="2398744799" sldId="2147483656"/>
              <ac:spMk id="9" creationId="{BEA0337E-9913-1778-B822-6BD997E3DD91}"/>
            </ac:spMkLst>
          </pc:spChg>
          <pc:spChg chg="mod">
            <ac:chgData name="John Drake" userId="ac4eda03-106b-4205-8731-9604e255866f" providerId="ADAL" clId="{F8D8A766-8B5B-4286-A411-DA33A01C0017}" dt="2026-07-08T07:59:05.145" v="211" actId="1035"/>
            <ac:spMkLst>
              <pc:docMk/>
              <pc:sldMasterMk cId="2435753776" sldId="2147483648"/>
              <pc:sldLayoutMk cId="2398744799" sldId="2147483656"/>
              <ac:spMk id="10" creationId="{82F9385B-B3D4-1769-AE77-F8E735917B95}"/>
            </ac:spMkLst>
          </pc:spChg>
          <pc:spChg chg="mod">
            <ac:chgData name="John Drake" userId="ac4eda03-106b-4205-8731-9604e255866f" providerId="ADAL" clId="{F8D8A766-8B5B-4286-A411-DA33A01C0017}" dt="2026-07-08T07:59:10.119" v="216" actId="1036"/>
            <ac:spMkLst>
              <pc:docMk/>
              <pc:sldMasterMk cId="2435753776" sldId="2147483648"/>
              <pc:sldLayoutMk cId="2398744799" sldId="2147483656"/>
              <ac:spMk id="11" creationId="{171847C2-D7D4-C6DB-91A8-38ACA75DDF38}"/>
            </ac:spMkLst>
          </pc:spChg>
          <pc:spChg chg="mod">
            <ac:chgData name="John Drake" userId="ac4eda03-106b-4205-8731-9604e255866f" providerId="ADAL" clId="{F8D8A766-8B5B-4286-A411-DA33A01C0017}" dt="2026-07-08T09:50:54.567" v="1938" actId="1076"/>
            <ac:spMkLst>
              <pc:docMk/>
              <pc:sldMasterMk cId="2435753776" sldId="2147483648"/>
              <pc:sldLayoutMk cId="2398744799" sldId="2147483656"/>
              <ac:spMk id="12" creationId="{3A65750B-3419-9E32-FCCD-C3E0A6B01ACA}"/>
            </ac:spMkLst>
          </pc:spChg>
          <pc:picChg chg="mod">
            <ac:chgData name="John Drake" userId="ac4eda03-106b-4205-8731-9604e255866f" providerId="ADAL" clId="{F8D8A766-8B5B-4286-A411-DA33A01C0017}" dt="2026-07-08T07:58:49.415" v="199" actId="1038"/>
            <ac:picMkLst>
              <pc:docMk/>
              <pc:sldMasterMk cId="2435753776" sldId="2147483648"/>
              <pc:sldLayoutMk cId="2398744799" sldId="2147483656"/>
              <ac:picMk id="8" creationId="{B1EE9197-F7BD-EB6E-7842-8DD1C35BA9CF}"/>
            </ac:picMkLst>
          </pc:picChg>
        </pc:sldLayoutChg>
      </pc:sldMasterChg>
    </pc:docChg>
  </pc:docChgLst>
  <pc:docChgLst>
    <pc:chgData name="Frank Emmert" userId="b396b632-e917-450e-a9a7-2bfe4e9806ac" providerId="ADAL" clId="{00178CD3-A4BB-4876-A3C9-348B19BC80B8}"/>
    <pc:docChg chg="undo custSel addSld delSld modSld sldOrd modMainMaster">
      <pc:chgData name="Frank Emmert" userId="b396b632-e917-450e-a9a7-2bfe4e9806ac" providerId="ADAL" clId="{00178CD3-A4BB-4876-A3C9-348B19BC80B8}" dt="2026-07-15T08:12:00.807" v="493" actId="1076"/>
      <pc:docMkLst>
        <pc:docMk/>
      </pc:docMkLst>
      <pc:sldChg chg="delSp modSp mod">
        <pc:chgData name="Frank Emmert" userId="b396b632-e917-450e-a9a7-2bfe4e9806ac" providerId="ADAL" clId="{00178CD3-A4BB-4876-A3C9-348B19BC80B8}" dt="2026-07-15T07:33:23.397" v="50" actId="478"/>
        <pc:sldMkLst>
          <pc:docMk/>
          <pc:sldMk cId="508921309" sldId="262"/>
        </pc:sldMkLst>
        <pc:spChg chg="mod">
          <ac:chgData name="Frank Emmert" userId="b396b632-e917-450e-a9a7-2bfe4e9806ac" providerId="ADAL" clId="{00178CD3-A4BB-4876-A3C9-348B19BC80B8}" dt="2026-07-15T07:33:18.758" v="49" actId="20577"/>
          <ac:spMkLst>
            <pc:docMk/>
            <pc:sldMk cId="508921309" sldId="262"/>
            <ac:spMk id="3" creationId="{C3358D09-8EEC-DB5B-9A9E-01E85D164723}"/>
          </ac:spMkLst>
        </pc:spChg>
        <pc:picChg chg="del mod">
          <ac:chgData name="Frank Emmert" userId="b396b632-e917-450e-a9a7-2bfe4e9806ac" providerId="ADAL" clId="{00178CD3-A4BB-4876-A3C9-348B19BC80B8}" dt="2026-07-15T07:33:23.397" v="50" actId="478"/>
          <ac:picMkLst>
            <pc:docMk/>
            <pc:sldMk cId="508921309" sldId="262"/>
            <ac:picMk id="5" creationId="{266A3D36-9BC0-1210-6F07-C82E9F07595D}"/>
          </ac:picMkLst>
        </pc:picChg>
      </pc:sldChg>
      <pc:sldChg chg="del">
        <pc:chgData name="Frank Emmert" userId="b396b632-e917-450e-a9a7-2bfe4e9806ac" providerId="ADAL" clId="{00178CD3-A4BB-4876-A3C9-348B19BC80B8}" dt="2026-07-15T08:04:45.141" v="451" actId="47"/>
        <pc:sldMkLst>
          <pc:docMk/>
          <pc:sldMk cId="4286967736" sldId="265"/>
        </pc:sldMkLst>
      </pc:sldChg>
      <pc:sldChg chg="del">
        <pc:chgData name="Frank Emmert" userId="b396b632-e917-450e-a9a7-2bfe4e9806ac" providerId="ADAL" clId="{00178CD3-A4BB-4876-A3C9-348B19BC80B8}" dt="2026-07-15T08:04:45.614" v="452" actId="47"/>
        <pc:sldMkLst>
          <pc:docMk/>
          <pc:sldMk cId="2625193234" sldId="267"/>
        </pc:sldMkLst>
      </pc:sldChg>
      <pc:sldChg chg="modSp mod">
        <pc:chgData name="Frank Emmert" userId="b396b632-e917-450e-a9a7-2bfe4e9806ac" providerId="ADAL" clId="{00178CD3-A4BB-4876-A3C9-348B19BC80B8}" dt="2026-07-15T08:12:00.807" v="493" actId="1076"/>
        <pc:sldMkLst>
          <pc:docMk/>
          <pc:sldMk cId="258063134" sldId="268"/>
        </pc:sldMkLst>
        <pc:spChg chg="mod">
          <ac:chgData name="Frank Emmert" userId="b396b632-e917-450e-a9a7-2bfe4e9806ac" providerId="ADAL" clId="{00178CD3-A4BB-4876-A3C9-348B19BC80B8}" dt="2026-07-15T08:07:09.475" v="466" actId="113"/>
          <ac:spMkLst>
            <pc:docMk/>
            <pc:sldMk cId="258063134" sldId="268"/>
            <ac:spMk id="3" creationId="{F71C117E-0DC7-2905-79A7-E9DDBBAF704B}"/>
          </ac:spMkLst>
        </pc:spChg>
        <pc:spChg chg="mod">
          <ac:chgData name="Frank Emmert" userId="b396b632-e917-450e-a9a7-2bfe4e9806ac" providerId="ADAL" clId="{00178CD3-A4BB-4876-A3C9-348B19BC80B8}" dt="2026-07-15T08:12:00.807" v="493" actId="1076"/>
          <ac:spMkLst>
            <pc:docMk/>
            <pc:sldMk cId="258063134" sldId="268"/>
            <ac:spMk id="6" creationId="{2D52CF5D-7A9B-810B-FE2B-49A5B6EC0A70}"/>
          </ac:spMkLst>
        </pc:spChg>
      </pc:sldChg>
      <pc:sldChg chg="del">
        <pc:chgData name="Frank Emmert" userId="b396b632-e917-450e-a9a7-2bfe4e9806ac" providerId="ADAL" clId="{00178CD3-A4BB-4876-A3C9-348B19BC80B8}" dt="2026-07-15T08:07:21.858" v="467" actId="2696"/>
        <pc:sldMkLst>
          <pc:docMk/>
          <pc:sldMk cId="1483877003" sldId="269"/>
        </pc:sldMkLst>
      </pc:sldChg>
      <pc:sldChg chg="modSp mod">
        <pc:chgData name="Frank Emmert" userId="b396b632-e917-450e-a9a7-2bfe4e9806ac" providerId="ADAL" clId="{00178CD3-A4BB-4876-A3C9-348B19BC80B8}" dt="2026-07-15T07:36:43.637" v="98" actId="20577"/>
        <pc:sldMkLst>
          <pc:docMk/>
          <pc:sldMk cId="2124888990" sldId="270"/>
        </pc:sldMkLst>
        <pc:spChg chg="mod">
          <ac:chgData name="Frank Emmert" userId="b396b632-e917-450e-a9a7-2bfe4e9806ac" providerId="ADAL" clId="{00178CD3-A4BB-4876-A3C9-348B19BC80B8}" dt="2026-07-15T07:36:43.637" v="98" actId="20577"/>
          <ac:spMkLst>
            <pc:docMk/>
            <pc:sldMk cId="2124888990" sldId="270"/>
            <ac:spMk id="3" creationId="{DBAA6C21-55F0-1E82-7D25-17BF8A08FCFB}"/>
          </ac:spMkLst>
        </pc:spChg>
      </pc:sldChg>
      <pc:sldChg chg="del">
        <pc:chgData name="Frank Emmert" userId="b396b632-e917-450e-a9a7-2bfe4e9806ac" providerId="ADAL" clId="{00178CD3-A4BB-4876-A3C9-348B19BC80B8}" dt="2026-07-15T07:40:01.465" v="132" actId="2696"/>
        <pc:sldMkLst>
          <pc:docMk/>
          <pc:sldMk cId="2170828997" sldId="271"/>
        </pc:sldMkLst>
      </pc:sldChg>
      <pc:sldChg chg="modSp del mod">
        <pc:chgData name="Frank Emmert" userId="b396b632-e917-450e-a9a7-2bfe4e9806ac" providerId="ADAL" clId="{00178CD3-A4BB-4876-A3C9-348B19BC80B8}" dt="2026-07-15T07:39:48.276" v="131" actId="2696"/>
        <pc:sldMkLst>
          <pc:docMk/>
          <pc:sldMk cId="2608765650" sldId="272"/>
        </pc:sldMkLst>
        <pc:spChg chg="mod">
          <ac:chgData name="Frank Emmert" userId="b396b632-e917-450e-a9a7-2bfe4e9806ac" providerId="ADAL" clId="{00178CD3-A4BB-4876-A3C9-348B19BC80B8}" dt="2026-07-15T07:36:19.909" v="93" actId="20577"/>
          <ac:spMkLst>
            <pc:docMk/>
            <pc:sldMk cId="2608765650" sldId="272"/>
            <ac:spMk id="9" creationId="{069E7D85-8222-FD6B-D9A6-9216B2D051F5}"/>
          </ac:spMkLst>
        </pc:spChg>
      </pc:sldChg>
      <pc:sldChg chg="modSp add mod">
        <pc:chgData name="Frank Emmert" userId="b396b632-e917-450e-a9a7-2bfe4e9806ac" providerId="ADAL" clId="{00178CD3-A4BB-4876-A3C9-348B19BC80B8}" dt="2026-07-15T07:39:36.250" v="130" actId="20577"/>
        <pc:sldMkLst>
          <pc:docMk/>
          <pc:sldMk cId="397046957" sldId="273"/>
        </pc:sldMkLst>
        <pc:spChg chg="mod">
          <ac:chgData name="Frank Emmert" userId="b396b632-e917-450e-a9a7-2bfe4e9806ac" providerId="ADAL" clId="{00178CD3-A4BB-4876-A3C9-348B19BC80B8}" dt="2026-07-15T07:37:36.880" v="108"/>
          <ac:spMkLst>
            <pc:docMk/>
            <pc:sldMk cId="397046957" sldId="273"/>
            <ac:spMk id="3" creationId="{0C4F5E26-00CA-A4B1-E98D-AE28AE0D2192}"/>
          </ac:spMkLst>
        </pc:spChg>
        <pc:graphicFrameChg chg="modGraphic">
          <ac:chgData name="Frank Emmert" userId="b396b632-e917-450e-a9a7-2bfe4e9806ac" providerId="ADAL" clId="{00178CD3-A4BB-4876-A3C9-348B19BC80B8}" dt="2026-07-15T07:39:36.250" v="130" actId="20577"/>
          <ac:graphicFrameMkLst>
            <pc:docMk/>
            <pc:sldMk cId="397046957" sldId="273"/>
            <ac:graphicFrameMk id="7" creationId="{CD6BB8FC-1D30-F95C-9BF2-B20C9E118165}"/>
          </ac:graphicFrameMkLst>
        </pc:graphicFrameChg>
      </pc:sldChg>
      <pc:sldChg chg="modSp add mod">
        <pc:chgData name="Frank Emmert" userId="b396b632-e917-450e-a9a7-2bfe4e9806ac" providerId="ADAL" clId="{00178CD3-A4BB-4876-A3C9-348B19BC80B8}" dt="2026-07-15T08:03:47.826" v="450" actId="20577"/>
        <pc:sldMkLst>
          <pc:docMk/>
          <pc:sldMk cId="3094484572" sldId="274"/>
        </pc:sldMkLst>
        <pc:spChg chg="mod">
          <ac:chgData name="Frank Emmert" userId="b396b632-e917-450e-a9a7-2bfe4e9806ac" providerId="ADAL" clId="{00178CD3-A4BB-4876-A3C9-348B19BC80B8}" dt="2026-07-15T08:03:47.826" v="450" actId="20577"/>
          <ac:spMkLst>
            <pc:docMk/>
            <pc:sldMk cId="3094484572" sldId="274"/>
            <ac:spMk id="3" creationId="{EB82D14A-8922-1B00-1AA8-B9E3F4AB64CE}"/>
          </ac:spMkLst>
        </pc:spChg>
        <pc:graphicFrameChg chg="mod modGraphic">
          <ac:chgData name="Frank Emmert" userId="b396b632-e917-450e-a9a7-2bfe4e9806ac" providerId="ADAL" clId="{00178CD3-A4BB-4876-A3C9-348B19BC80B8}" dt="2026-07-15T08:03:38.921" v="449" actId="1076"/>
          <ac:graphicFrameMkLst>
            <pc:docMk/>
            <pc:sldMk cId="3094484572" sldId="274"/>
            <ac:graphicFrameMk id="7" creationId="{34AC22FC-148E-DE6D-58D6-0789D9D4DC1F}"/>
          </ac:graphicFrameMkLst>
        </pc:graphicFrameChg>
      </pc:sldChg>
      <pc:sldChg chg="delSp modSp add mod">
        <pc:chgData name="Frank Emmert" userId="b396b632-e917-450e-a9a7-2bfe4e9806ac" providerId="ADAL" clId="{00178CD3-A4BB-4876-A3C9-348B19BC80B8}" dt="2026-07-15T08:00:41.740" v="400" actId="20577"/>
        <pc:sldMkLst>
          <pc:docMk/>
          <pc:sldMk cId="1012041670" sldId="275"/>
        </pc:sldMkLst>
        <pc:spChg chg="mod">
          <ac:chgData name="Frank Emmert" userId="b396b632-e917-450e-a9a7-2bfe4e9806ac" providerId="ADAL" clId="{00178CD3-A4BB-4876-A3C9-348B19BC80B8}" dt="2026-07-15T08:00:41.740" v="400" actId="20577"/>
          <ac:spMkLst>
            <pc:docMk/>
            <pc:sldMk cId="1012041670" sldId="275"/>
            <ac:spMk id="3" creationId="{47BA9FAC-FAD2-EF22-225A-8348C55395DB}"/>
          </ac:spMkLst>
        </pc:spChg>
        <pc:graphicFrameChg chg="del">
          <ac:chgData name="Frank Emmert" userId="b396b632-e917-450e-a9a7-2bfe4e9806ac" providerId="ADAL" clId="{00178CD3-A4BB-4876-A3C9-348B19BC80B8}" dt="2026-07-15T07:47:16.554" v="242" actId="478"/>
          <ac:graphicFrameMkLst>
            <pc:docMk/>
            <pc:sldMk cId="1012041670" sldId="275"/>
            <ac:graphicFrameMk id="7" creationId="{2279E3DF-0102-1B76-CB29-DA2416F75CEB}"/>
          </ac:graphicFrameMkLst>
        </pc:graphicFrameChg>
      </pc:sldChg>
      <pc:sldChg chg="modSp add mod">
        <pc:chgData name="Frank Emmert" userId="b396b632-e917-450e-a9a7-2bfe4e9806ac" providerId="ADAL" clId="{00178CD3-A4BB-4876-A3C9-348B19BC80B8}" dt="2026-07-15T07:59:45.486" v="364"/>
        <pc:sldMkLst>
          <pc:docMk/>
          <pc:sldMk cId="776363914" sldId="276"/>
        </pc:sldMkLst>
        <pc:spChg chg="mod">
          <ac:chgData name="Frank Emmert" userId="b396b632-e917-450e-a9a7-2bfe4e9806ac" providerId="ADAL" clId="{00178CD3-A4BB-4876-A3C9-348B19BC80B8}" dt="2026-07-15T07:59:45.486" v="364"/>
          <ac:spMkLst>
            <pc:docMk/>
            <pc:sldMk cId="776363914" sldId="276"/>
            <ac:spMk id="3" creationId="{7DB3077C-B336-A30D-21A4-D0B9A6496B1D}"/>
          </ac:spMkLst>
        </pc:spChg>
      </pc:sldChg>
      <pc:sldChg chg="addSp delSp modSp add del mod ord">
        <pc:chgData name="Frank Emmert" userId="b396b632-e917-450e-a9a7-2bfe4e9806ac" providerId="ADAL" clId="{00178CD3-A4BB-4876-A3C9-348B19BC80B8}" dt="2026-07-15T07:56:53.381" v="308" actId="2696"/>
        <pc:sldMkLst>
          <pc:docMk/>
          <pc:sldMk cId="1935124967" sldId="277"/>
        </pc:sldMkLst>
        <pc:spChg chg="mod">
          <ac:chgData name="Frank Emmert" userId="b396b632-e917-450e-a9a7-2bfe4e9806ac" providerId="ADAL" clId="{00178CD3-A4BB-4876-A3C9-348B19BC80B8}" dt="2026-07-15T07:55:25.602" v="300"/>
          <ac:spMkLst>
            <pc:docMk/>
            <pc:sldMk cId="1935124967" sldId="277"/>
            <ac:spMk id="3" creationId="{7A522292-641D-D4E9-E025-9E2A2BFC618A}"/>
          </ac:spMkLst>
        </pc:spChg>
        <pc:picChg chg="add del mod">
          <ac:chgData name="Frank Emmert" userId="b396b632-e917-450e-a9a7-2bfe4e9806ac" providerId="ADAL" clId="{00178CD3-A4BB-4876-A3C9-348B19BC80B8}" dt="2026-07-15T07:55:58.016" v="303" actId="478"/>
          <ac:picMkLst>
            <pc:docMk/>
            <pc:sldMk cId="1935124967" sldId="277"/>
            <ac:picMk id="8" creationId="{F527891B-9622-01C3-A14B-C553B86BBDC8}"/>
          </ac:picMkLst>
        </pc:picChg>
      </pc:sldChg>
      <pc:sldChg chg="modSp add mod">
        <pc:chgData name="Frank Emmert" userId="b396b632-e917-450e-a9a7-2bfe4e9806ac" providerId="ADAL" clId="{00178CD3-A4BB-4876-A3C9-348B19BC80B8}" dt="2026-07-15T07:58:19.159" v="356" actId="20577"/>
        <pc:sldMkLst>
          <pc:docMk/>
          <pc:sldMk cId="2683912132" sldId="278"/>
        </pc:sldMkLst>
        <pc:spChg chg="mod">
          <ac:chgData name="Frank Emmert" userId="b396b632-e917-450e-a9a7-2bfe4e9806ac" providerId="ADAL" clId="{00178CD3-A4BB-4876-A3C9-348B19BC80B8}" dt="2026-07-15T07:57:49.825" v="328" actId="20577"/>
          <ac:spMkLst>
            <pc:docMk/>
            <pc:sldMk cId="2683912132" sldId="278"/>
            <ac:spMk id="3" creationId="{544033EB-81B7-DF46-415D-41763CE3DF87}"/>
          </ac:spMkLst>
        </pc:spChg>
        <pc:graphicFrameChg chg="mod modGraphic">
          <ac:chgData name="Frank Emmert" userId="b396b632-e917-450e-a9a7-2bfe4e9806ac" providerId="ADAL" clId="{00178CD3-A4BB-4876-A3C9-348B19BC80B8}" dt="2026-07-15T07:58:19.159" v="356" actId="20577"/>
          <ac:graphicFrameMkLst>
            <pc:docMk/>
            <pc:sldMk cId="2683912132" sldId="278"/>
            <ac:graphicFrameMk id="7" creationId="{54A7D2E2-D5B5-5C17-E8EE-2ABF2B1D330A}"/>
          </ac:graphicFrameMkLst>
        </pc:graphicFrameChg>
      </pc:sldChg>
      <pc:sldChg chg="modSp add mod">
        <pc:chgData name="Frank Emmert" userId="b396b632-e917-450e-a9a7-2bfe4e9806ac" providerId="ADAL" clId="{00178CD3-A4BB-4876-A3C9-348B19BC80B8}" dt="2026-07-15T08:01:51.896" v="424" actId="11"/>
        <pc:sldMkLst>
          <pc:docMk/>
          <pc:sldMk cId="888128028" sldId="279"/>
        </pc:sldMkLst>
        <pc:spChg chg="mod">
          <ac:chgData name="Frank Emmert" userId="b396b632-e917-450e-a9a7-2bfe4e9806ac" providerId="ADAL" clId="{00178CD3-A4BB-4876-A3C9-348B19BC80B8}" dt="2026-07-15T08:01:51.896" v="424" actId="11"/>
          <ac:spMkLst>
            <pc:docMk/>
            <pc:sldMk cId="888128028" sldId="279"/>
            <ac:spMk id="3" creationId="{44E50094-0AAC-1074-8E88-46A870F8F584}"/>
          </ac:spMkLst>
        </pc:spChg>
      </pc:sldChg>
      <pc:sldMasterChg chg="modSldLayout">
        <pc:chgData name="Frank Emmert" userId="b396b632-e917-450e-a9a7-2bfe4e9806ac" providerId="ADAL" clId="{00178CD3-A4BB-4876-A3C9-348B19BC80B8}" dt="2026-07-15T08:08:09.078" v="491" actId="114"/>
        <pc:sldMasterMkLst>
          <pc:docMk/>
          <pc:sldMasterMk cId="2435753776" sldId="2147483648"/>
        </pc:sldMasterMkLst>
        <pc:sldLayoutChg chg="addSp modSp mod">
          <pc:chgData name="Frank Emmert" userId="b396b632-e917-450e-a9a7-2bfe4e9806ac" providerId="ADAL" clId="{00178CD3-A4BB-4876-A3C9-348B19BC80B8}" dt="2026-07-15T08:08:09.078" v="491" actId="114"/>
          <pc:sldLayoutMkLst>
            <pc:docMk/>
            <pc:sldMasterMk cId="2435753776" sldId="2147483648"/>
            <pc:sldLayoutMk cId="1511807686" sldId="2147483649"/>
          </pc:sldLayoutMkLst>
          <pc:spChg chg="mod">
            <ac:chgData name="Frank Emmert" userId="b396b632-e917-450e-a9a7-2bfe4e9806ac" providerId="ADAL" clId="{00178CD3-A4BB-4876-A3C9-348B19BC80B8}" dt="2026-07-15T08:08:09.078" v="491" actId="114"/>
            <ac:spMkLst>
              <pc:docMk/>
              <pc:sldMasterMk cId="2435753776" sldId="2147483648"/>
              <pc:sldLayoutMk cId="1511807686" sldId="2147483649"/>
              <ac:spMk id="2" creationId="{30A2BFBC-7F17-795B-A8D2-39561DC13878}"/>
            </ac:spMkLst>
          </pc:spChg>
          <pc:spChg chg="add mod">
            <ac:chgData name="Frank Emmert" userId="b396b632-e917-450e-a9a7-2bfe4e9806ac" providerId="ADAL" clId="{00178CD3-A4BB-4876-A3C9-348B19BC80B8}" dt="2026-07-15T07:34:29.494" v="86" actId="1582"/>
            <ac:spMkLst>
              <pc:docMk/>
              <pc:sldMasterMk cId="2435753776" sldId="2147483648"/>
              <pc:sldLayoutMk cId="1511807686" sldId="2147483649"/>
              <ac:spMk id="3" creationId="{1F6DA707-1D28-922E-CA70-5ABB579DF447}"/>
            </ac:spMkLst>
          </pc:spChg>
        </pc:sldLayoutChg>
      </pc:sldMasterChg>
    </pc:docChg>
  </pc:docChgLst>
  <pc:docChgLst>
    <pc:chgData name="Sigrid Hansen" userId="220eb8ed-ca37-4bc6-941e-1d0b480697ee" providerId="ADAL" clId="{9D0B8815-88FB-45AF-A3A7-62933600C1A1}"/>
    <pc:docChg chg="undo custSel addSld modSld">
      <pc:chgData name="Sigrid Hansen" userId="220eb8ed-ca37-4bc6-941e-1d0b480697ee" providerId="ADAL" clId="{9D0B8815-88FB-45AF-A3A7-62933600C1A1}" dt="2026-07-14T14:00:06.051" v="179" actId="1076"/>
      <pc:docMkLst>
        <pc:docMk/>
      </pc:docMkLst>
      <pc:sldChg chg="addSp delSp modSp mod">
        <pc:chgData name="Sigrid Hansen" userId="220eb8ed-ca37-4bc6-941e-1d0b480697ee" providerId="ADAL" clId="{9D0B8815-88FB-45AF-A3A7-62933600C1A1}" dt="2026-07-14T13:52:03.655" v="64" actId="20577"/>
        <pc:sldMkLst>
          <pc:docMk/>
          <pc:sldMk cId="508921309" sldId="262"/>
        </pc:sldMkLst>
        <pc:spChg chg="mod">
          <ac:chgData name="Sigrid Hansen" userId="220eb8ed-ca37-4bc6-941e-1d0b480697ee" providerId="ADAL" clId="{9D0B8815-88FB-45AF-A3A7-62933600C1A1}" dt="2026-07-14T13:43:49.791" v="13" actId="1076"/>
          <ac:spMkLst>
            <pc:docMk/>
            <pc:sldMk cId="508921309" sldId="262"/>
            <ac:spMk id="2" creationId="{05491878-820D-0C90-92C8-5F14B472BB30}"/>
          </ac:spMkLst>
        </pc:spChg>
        <pc:spChg chg="mod">
          <ac:chgData name="Sigrid Hansen" userId="220eb8ed-ca37-4bc6-941e-1d0b480697ee" providerId="ADAL" clId="{9D0B8815-88FB-45AF-A3A7-62933600C1A1}" dt="2026-07-14T13:52:03.655" v="64" actId="20577"/>
          <ac:spMkLst>
            <pc:docMk/>
            <pc:sldMk cId="508921309" sldId="262"/>
            <ac:spMk id="3" creationId="{C3358D09-8EEC-DB5B-9A9E-01E85D164723}"/>
          </ac:spMkLst>
        </pc:spChg>
        <pc:picChg chg="add mod">
          <ac:chgData name="Sigrid Hansen" userId="220eb8ed-ca37-4bc6-941e-1d0b480697ee" providerId="ADAL" clId="{9D0B8815-88FB-45AF-A3A7-62933600C1A1}" dt="2026-07-14T13:51:42.618" v="29" actId="1076"/>
          <ac:picMkLst>
            <pc:docMk/>
            <pc:sldMk cId="508921309" sldId="262"/>
            <ac:picMk id="5" creationId="{266A3D36-9BC0-1210-6F07-C82E9F07595D}"/>
          </ac:picMkLst>
        </pc:picChg>
        <pc:picChg chg="del">
          <ac:chgData name="Sigrid Hansen" userId="220eb8ed-ca37-4bc6-941e-1d0b480697ee" providerId="ADAL" clId="{9D0B8815-88FB-45AF-A3A7-62933600C1A1}" dt="2026-07-14T13:43:51.572" v="14" actId="478"/>
          <ac:picMkLst>
            <pc:docMk/>
            <pc:sldMk cId="508921309" sldId="262"/>
            <ac:picMk id="5" creationId="{C8039520-6AF4-1E92-D1E2-A0A115F70200}"/>
          </ac:picMkLst>
        </pc:picChg>
      </pc:sldChg>
      <pc:sldChg chg="modSp mod">
        <pc:chgData name="Sigrid Hansen" userId="220eb8ed-ca37-4bc6-941e-1d0b480697ee" providerId="ADAL" clId="{9D0B8815-88FB-45AF-A3A7-62933600C1A1}" dt="2026-07-14T13:50:58.830" v="27" actId="5793"/>
        <pc:sldMkLst>
          <pc:docMk/>
          <pc:sldMk cId="258063134" sldId="268"/>
        </pc:sldMkLst>
        <pc:spChg chg="mod">
          <ac:chgData name="Sigrid Hansen" userId="220eb8ed-ca37-4bc6-941e-1d0b480697ee" providerId="ADAL" clId="{9D0B8815-88FB-45AF-A3A7-62933600C1A1}" dt="2026-07-14T13:49:52.140" v="17" actId="404"/>
          <ac:spMkLst>
            <pc:docMk/>
            <pc:sldMk cId="258063134" sldId="268"/>
            <ac:spMk id="2" creationId="{1206A4AC-5155-5F38-4D0A-E955BB976D7F}"/>
          </ac:spMkLst>
        </pc:spChg>
        <pc:spChg chg="mod">
          <ac:chgData name="Sigrid Hansen" userId="220eb8ed-ca37-4bc6-941e-1d0b480697ee" providerId="ADAL" clId="{9D0B8815-88FB-45AF-A3A7-62933600C1A1}" dt="2026-07-14T13:50:58.830" v="27" actId="5793"/>
          <ac:spMkLst>
            <pc:docMk/>
            <pc:sldMk cId="258063134" sldId="268"/>
            <ac:spMk id="3" creationId="{F71C117E-0DC7-2905-79A7-E9DDBBAF704B}"/>
          </ac:spMkLst>
        </pc:spChg>
      </pc:sldChg>
      <pc:sldChg chg="addSp modSp add mod">
        <pc:chgData name="Sigrid Hansen" userId="220eb8ed-ca37-4bc6-941e-1d0b480697ee" providerId="ADAL" clId="{9D0B8815-88FB-45AF-A3A7-62933600C1A1}" dt="2026-07-14T13:57:09.977" v="158" actId="1076"/>
        <pc:sldMkLst>
          <pc:docMk/>
          <pc:sldMk cId="2124888990" sldId="270"/>
        </pc:sldMkLst>
        <pc:spChg chg="mod">
          <ac:chgData name="Sigrid Hansen" userId="220eb8ed-ca37-4bc6-941e-1d0b480697ee" providerId="ADAL" clId="{9D0B8815-88FB-45AF-A3A7-62933600C1A1}" dt="2026-07-14T13:55:42.378" v="87" actId="5793"/>
          <ac:spMkLst>
            <pc:docMk/>
            <pc:sldMk cId="2124888990" sldId="270"/>
            <ac:spMk id="3" creationId="{DBAA6C21-55F0-1E82-7D25-17BF8A08FCFB}"/>
          </ac:spMkLst>
        </pc:spChg>
        <pc:graphicFrameChg chg="add mod modGraphic">
          <ac:chgData name="Sigrid Hansen" userId="220eb8ed-ca37-4bc6-941e-1d0b480697ee" providerId="ADAL" clId="{9D0B8815-88FB-45AF-A3A7-62933600C1A1}" dt="2026-07-14T13:57:09.977" v="158" actId="1076"/>
          <ac:graphicFrameMkLst>
            <pc:docMk/>
            <pc:sldMk cId="2124888990" sldId="270"/>
            <ac:graphicFrameMk id="7" creationId="{A81E6407-3E61-CA0E-C9A8-205254C4DB94}"/>
          </ac:graphicFrameMkLst>
        </pc:graphicFrameChg>
      </pc:sldChg>
      <pc:sldChg chg="add">
        <pc:chgData name="Sigrid Hansen" userId="220eb8ed-ca37-4bc6-941e-1d0b480697ee" providerId="ADAL" clId="{9D0B8815-88FB-45AF-A3A7-62933600C1A1}" dt="2026-07-14T13:52:13.643" v="66" actId="2890"/>
        <pc:sldMkLst>
          <pc:docMk/>
          <pc:sldMk cId="2170828997" sldId="271"/>
        </pc:sldMkLst>
      </pc:sldChg>
      <pc:sldChg chg="addSp modSp add mod">
        <pc:chgData name="Sigrid Hansen" userId="220eb8ed-ca37-4bc6-941e-1d0b480697ee" providerId="ADAL" clId="{9D0B8815-88FB-45AF-A3A7-62933600C1A1}" dt="2026-07-14T14:00:06.051" v="179" actId="1076"/>
        <pc:sldMkLst>
          <pc:docMk/>
          <pc:sldMk cId="2608765650" sldId="272"/>
        </pc:sldMkLst>
        <pc:spChg chg="mod">
          <ac:chgData name="Sigrid Hansen" userId="220eb8ed-ca37-4bc6-941e-1d0b480697ee" providerId="ADAL" clId="{9D0B8815-88FB-45AF-A3A7-62933600C1A1}" dt="2026-07-14T13:57:55.013" v="165" actId="20577"/>
          <ac:spMkLst>
            <pc:docMk/>
            <pc:sldMk cId="2608765650" sldId="272"/>
            <ac:spMk id="3" creationId="{CDF99CFB-A8D8-F2DC-E73D-68E5EC537FB2}"/>
          </ac:spMkLst>
        </pc:spChg>
        <pc:spChg chg="add mod">
          <ac:chgData name="Sigrid Hansen" userId="220eb8ed-ca37-4bc6-941e-1d0b480697ee" providerId="ADAL" clId="{9D0B8815-88FB-45AF-A3A7-62933600C1A1}" dt="2026-07-14T13:59:55.048" v="178" actId="207"/>
          <ac:spMkLst>
            <pc:docMk/>
            <pc:sldMk cId="2608765650" sldId="272"/>
            <ac:spMk id="9" creationId="{069E7D85-8222-FD6B-D9A6-9216B2D051F5}"/>
          </ac:spMkLst>
        </pc:spChg>
        <pc:graphicFrameChg chg="add mod">
          <ac:chgData name="Sigrid Hansen" userId="220eb8ed-ca37-4bc6-941e-1d0b480697ee" providerId="ADAL" clId="{9D0B8815-88FB-45AF-A3A7-62933600C1A1}" dt="2026-07-14T14:00:06.051" v="179" actId="1076"/>
          <ac:graphicFrameMkLst>
            <pc:docMk/>
            <pc:sldMk cId="2608765650" sldId="272"/>
            <ac:graphicFrameMk id="7" creationId="{FBB4ECC5-1924-B844-EEBD-2EF7943E89A9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99095D-A6F2-02C1-3975-AD85B60ADB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CECBFC-74E3-CECF-4A71-B102F85A9A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50A2F-C1C8-4C00-858A-8BB71E84214E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D9BDE-EFC3-1089-BFC0-E5944F191D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650569-B1B1-F296-215B-1200464D65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8ED0B-8DE6-4958-8EEB-6253BD9E83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7153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C8B48036-39E4-403B-A291-245DC09E903C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9EA63CA-35B4-492E-9AA5-56761941B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7489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510B366-373C-99BD-9695-54DE94990D67}"/>
              </a:ext>
            </a:extLst>
          </p:cNvPr>
          <p:cNvSpPr/>
          <p:nvPr userDrawn="1"/>
        </p:nvSpPr>
        <p:spPr>
          <a:xfrm>
            <a:off x="0" y="0"/>
            <a:ext cx="609102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30D7540-F6D0-3D50-CAD6-97EA31CE0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8292" y="844233"/>
            <a:ext cx="2325210" cy="258476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10B9D1C-16A5-B218-4E87-42D0A46DDBFD}"/>
              </a:ext>
            </a:extLst>
          </p:cNvPr>
          <p:cNvSpPr txBox="1">
            <a:spLocks/>
          </p:cNvSpPr>
          <p:nvPr userDrawn="1"/>
        </p:nvSpPr>
        <p:spPr>
          <a:xfrm>
            <a:off x="653473" y="5390430"/>
            <a:ext cx="4414848" cy="147374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r" rtl="0" fontAlgn="base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defRPr lang="en-ZA" sz="44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62626"/>
                </a:solidFill>
                <a:latin typeface="Corbel" panose="020B0503020204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all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Movement          Coordination                    CENTRE EUROPE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all" spc="-150" normalizeH="0" baseline="0" noProof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C5A6E7C8-11DD-E8E1-631F-74199A14CDB0}"/>
              </a:ext>
            </a:extLst>
          </p:cNvPr>
          <p:cNvSpPr txBox="1"/>
          <p:nvPr userDrawn="1"/>
        </p:nvSpPr>
        <p:spPr>
          <a:xfrm>
            <a:off x="6229566" y="424819"/>
            <a:ext cx="589777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b="1" noProof="0">
                <a:solidFill>
                  <a:schemeClr val="tx2">
                    <a:alpha val="80000"/>
                  </a:schemeClr>
                </a:solidFill>
                <a:latin typeface="+mn-lt"/>
                <a:cs typeface="Arial" panose="020B0604020202020204" pitchFamily="34" charset="0"/>
              </a:rPr>
              <a:t>MCCE : Delivering Flexible Solutions</a:t>
            </a:r>
          </a:p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2600" b="1" noProof="0">
                <a:solidFill>
                  <a:schemeClr val="tx2">
                    <a:alpha val="80000"/>
                  </a:schemeClr>
                </a:solidFill>
                <a:latin typeface="+mn-lt"/>
                <a:cs typeface="Arial" panose="020B0604020202020204" pitchFamily="34" charset="0"/>
              </a:rPr>
              <a:t>for its Participating Nations and Partners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BFCF21AB-613F-39EB-F5F7-AF965C89C8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927" y="2304042"/>
            <a:ext cx="3934691" cy="1394836"/>
          </a:xfrm>
        </p:spPr>
        <p:txBody>
          <a:bodyPr anchor="ctr"/>
          <a:lstStyle>
            <a:lvl1pPr marR="0" indent="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2400" b="1">
                <a:solidFill>
                  <a:schemeClr val="tx2">
                    <a:alpha val="80000"/>
                  </a:schemeClr>
                </a:solidFill>
                <a:latin typeface="+mn-lt"/>
              </a:defRPr>
            </a:lvl1pPr>
          </a:lstStyle>
          <a:p>
            <a:pPr marR="0" lvl="0" indent="0" algn="ctr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24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  <a:t>Title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60012E6E-3ABB-8C95-B1DE-6BA76C14DB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01382" y="5806986"/>
            <a:ext cx="2225963" cy="967296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chemeClr val="tx2">
                    <a:alpha val="8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  <a:t>Rank</a:t>
            </a:r>
            <a:b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</a:br>
            <a: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  <a:t>Name</a:t>
            </a:r>
            <a:b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</a:br>
            <a:r>
              <a:rPr lang="en-GB" sz="1800" b="1" noProof="0">
                <a:solidFill>
                  <a:schemeClr val="tx2">
                    <a:lumMod val="50000"/>
                    <a:alpha val="80000"/>
                  </a:schemeClr>
                </a:solidFill>
                <a:latin typeface="+mn-lt"/>
              </a:rPr>
              <a:t>Cell</a:t>
            </a:r>
          </a:p>
        </p:txBody>
      </p:sp>
      <p:sp>
        <p:nvSpPr>
          <p:cNvPr id="2" name="Untertitel 2">
            <a:extLst>
              <a:ext uri="{FF2B5EF4-FFF2-40B4-BE49-F238E27FC236}">
                <a16:creationId xmlns:a16="http://schemas.microsoft.com/office/drawing/2014/main" id="{30A2BFBC-7F17-795B-A8D2-39561DC13878}"/>
              </a:ext>
            </a:extLst>
          </p:cNvPr>
          <p:cNvSpPr txBox="1">
            <a:spLocks/>
          </p:cNvSpPr>
          <p:nvPr userDrawn="1"/>
        </p:nvSpPr>
        <p:spPr>
          <a:xfrm>
            <a:off x="6928334" y="5827143"/>
            <a:ext cx="1402097" cy="8134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>
                    <a:alpha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br>
              <a:rPr lang="en-GB">
                <a:solidFill>
                  <a:schemeClr val="tx2">
                    <a:lumMod val="50000"/>
                    <a:alpha val="80000"/>
                  </a:schemeClr>
                </a:solidFill>
              </a:rPr>
            </a:br>
            <a:r>
              <a:rPr lang="en-GB">
                <a:solidFill>
                  <a:schemeClr val="tx2">
                    <a:lumMod val="50000"/>
                    <a:alpha val="80000"/>
                  </a:schemeClr>
                </a:solidFill>
              </a:rPr>
              <a:t>Insert your national flag</a:t>
            </a:r>
            <a:br>
              <a:rPr lang="en-GB">
                <a:solidFill>
                  <a:schemeClr val="tx2">
                    <a:lumMod val="50000"/>
                    <a:alpha val="80000"/>
                  </a:schemeClr>
                </a:solidFill>
              </a:rPr>
            </a:br>
            <a:r>
              <a:rPr lang="en-GB" b="0" i="1" u="none">
                <a:solidFill>
                  <a:schemeClr val="tx2">
                    <a:lumMod val="50000"/>
                    <a:alpha val="80000"/>
                  </a:schemeClr>
                </a:solidFill>
              </a:rPr>
              <a:t>(see last slide)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6DA707-1D28-922E-CA70-5ABB579DF447}"/>
              </a:ext>
            </a:extLst>
          </p:cNvPr>
          <p:cNvSpPr/>
          <p:nvPr userDrawn="1"/>
        </p:nvSpPr>
        <p:spPr>
          <a:xfrm>
            <a:off x="6744494" y="5693434"/>
            <a:ext cx="1769778" cy="1080848"/>
          </a:xfrm>
          <a:prstGeom prst="rect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80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9">
            <a:extLst>
              <a:ext uri="{FF2B5EF4-FFF2-40B4-BE49-F238E27FC236}">
                <a16:creationId xmlns:a16="http://schemas.microsoft.com/office/drawing/2014/main" id="{852CE708-36CB-4A4D-946F-A90CE8C4470D}"/>
              </a:ext>
            </a:extLst>
          </p:cNvPr>
          <p:cNvSpPr/>
          <p:nvPr userDrawn="1"/>
        </p:nvSpPr>
        <p:spPr>
          <a:xfrm>
            <a:off x="0" y="6320526"/>
            <a:ext cx="12192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C55170-73F7-58F0-B65A-9E4B2D17D8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605" y="237963"/>
            <a:ext cx="10515600" cy="1325563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/>
              <a:t>Edit Master Title Format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53740C-BACB-7FCF-AA81-1DACBA838B8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/>
              <a:t>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88B3CD5-9AED-4CC3-5153-AB287DE8AD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935" y="226521"/>
            <a:ext cx="1192540" cy="1325563"/>
          </a:xfrm>
          <a:prstGeom prst="rect">
            <a:avLst/>
          </a:prstGeom>
        </p:spPr>
      </p:pic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8C363243-AB46-159B-8680-344FC3C8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7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9C8255-6331-418C-AAA0-96BB160E86DA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AC66B8F7-413C-612C-D7B6-45F7D7925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796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MOVEMENT COORDINATION CENTRE EUROPE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45494983-D872-1B55-A584-238B08A7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79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61432-1D7E-4B3D-A81B-B69630254348}" type="slidenum">
              <a:rPr lang="de-DE" smtClean="0"/>
              <a:pPr/>
              <a:t>‹#›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9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9">
            <a:extLst>
              <a:ext uri="{FF2B5EF4-FFF2-40B4-BE49-F238E27FC236}">
                <a16:creationId xmlns:a16="http://schemas.microsoft.com/office/drawing/2014/main" id="{D26BFFEE-1697-3AC7-D33F-CF1EA45B87CB}"/>
              </a:ext>
            </a:extLst>
          </p:cNvPr>
          <p:cNvSpPr/>
          <p:nvPr userDrawn="1"/>
        </p:nvSpPr>
        <p:spPr>
          <a:xfrm>
            <a:off x="0" y="6321989"/>
            <a:ext cx="12192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1F1495-762A-1276-4185-5A6725522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6520"/>
            <a:ext cx="10515600" cy="1325563"/>
          </a:xfrm>
        </p:spPr>
        <p:txBody>
          <a:bodyPr/>
          <a:lstStyle>
            <a:lvl1pPr>
              <a:defRPr sz="4000">
                <a:latin typeface="+mn-lt"/>
              </a:defRPr>
            </a:lvl1pPr>
          </a:lstStyle>
          <a:p>
            <a:r>
              <a:rPr lang="de-DE"/>
              <a:t>Edit Master Title Format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378984-636F-463F-F184-258C3F5B46C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7C98062-3630-E6D5-5295-5617A83CD7A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E9715C-397C-FC87-E2AB-72205202EA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803" y="226521"/>
            <a:ext cx="1192540" cy="1325563"/>
          </a:xfrm>
          <a:prstGeom prst="rect">
            <a:avLst/>
          </a:prstGeom>
        </p:spPr>
      </p:pic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63D9DEA3-910F-CDF0-7789-B66E671F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94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C38E46-58BE-4CFA-9961-9A3A13B51A83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85F7FEBD-09BE-F95A-1496-467755809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948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MOVEMENT COORDINATION CENTRE EUROPE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BA70045F-8074-CBA5-3D1E-BBDE0F068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94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61432-1D7E-4B3D-A81B-B69630254348}" type="slidenum">
              <a:rPr lang="de-DE" smtClean="0"/>
              <a:pPr/>
              <a:t>‹#›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9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9">
            <a:extLst>
              <a:ext uri="{FF2B5EF4-FFF2-40B4-BE49-F238E27FC236}">
                <a16:creationId xmlns:a16="http://schemas.microsoft.com/office/drawing/2014/main" id="{75C1000F-8169-5E95-75F3-0EC4ED745B6F}"/>
              </a:ext>
            </a:extLst>
          </p:cNvPr>
          <p:cNvSpPr/>
          <p:nvPr userDrawn="1"/>
        </p:nvSpPr>
        <p:spPr>
          <a:xfrm>
            <a:off x="0" y="6321989"/>
            <a:ext cx="12192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425183D4-7665-40DB-534C-E04D4594C0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051" y="226521"/>
            <a:ext cx="1192540" cy="1325563"/>
          </a:xfrm>
          <a:prstGeom prst="rect">
            <a:avLst/>
          </a:prstGeom>
        </p:spPr>
      </p:pic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9F031878-5D34-A338-A07D-D8A58F9A3E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081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526639-1E75-48A6-AD12-255D12EC8DE8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DB0EC6E-CA0F-3369-49EE-018FB297C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810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MOVEMENT COORDINATION CENTRE EUROPE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08DEEB89-A45F-B01D-822B-5296575D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81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61432-1D7E-4B3D-A81B-B69630254348}" type="slidenum">
              <a:rPr lang="de-DE" smtClean="0"/>
              <a:pPr/>
              <a:t>‹#›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68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9">
            <a:extLst>
              <a:ext uri="{FF2B5EF4-FFF2-40B4-BE49-F238E27FC236}">
                <a16:creationId xmlns:a16="http://schemas.microsoft.com/office/drawing/2014/main" id="{3A65750B-3419-9E32-FCCD-C3E0A6B01ACA}"/>
              </a:ext>
            </a:extLst>
          </p:cNvPr>
          <p:cNvSpPr/>
          <p:nvPr userDrawn="1"/>
        </p:nvSpPr>
        <p:spPr>
          <a:xfrm>
            <a:off x="0" y="6318000"/>
            <a:ext cx="12192000" cy="54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EE6457-3D56-CB45-7699-D92F7A09D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/>
              <a:t>Edit Master Title Format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7C2AF7-266F-A26D-9FA4-9ACAE1C785F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Edit master text format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936BDA-C716-4C6D-AF2F-28DF28D7452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Edit master text format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EE9197-F7BD-EB6E-7842-8DD1C35BA9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799" y="226521"/>
            <a:ext cx="1192540" cy="1325563"/>
          </a:xfrm>
          <a:prstGeom prst="rect">
            <a:avLst/>
          </a:prstGeom>
        </p:spPr>
      </p:pic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BEA0337E-9913-1778-B822-6BD997E3D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994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270F8A-10EC-4719-A9EE-18131820F4D8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82F9385B-B3D4-1769-AE77-F8E73591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948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MOVEMENT COORDINATION CENTRE EUROPE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171847C2-D7D4-C6DB-91A8-38ACA75DD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94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61432-1D7E-4B3D-A81B-B69630254348}" type="slidenum">
              <a:rPr lang="de-DE" smtClean="0"/>
              <a:pPr/>
              <a:t>‹#›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74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0D6C14C-2165-D5A8-92E0-629BD0B04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Edit Master Title Format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487122-0134-FC42-6FFA-3DD3D7E35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Edit master text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5DDE92-9F0A-B3B8-B450-69352E747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5D79AB-DAD9-45B4-94DE-35094626EDFF}" type="datetime1">
              <a:rPr lang="en-GB" noProof="0" smtClean="0"/>
              <a:t>15/07/2026</a:t>
            </a:fld>
            <a:endParaRPr lang="en-GB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04BB162-3A5D-E3CF-3918-0B0DF1CCB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noProof="0"/>
              <a:t>MOVEMENT COORDINATION CENTRE EUROPE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1E1B2F-B2A0-4CB0-490D-E5B64E7AF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761432-1D7E-4B3D-A81B-B69630254348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3575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jpeg"/><Relationship Id="rId3" Type="http://schemas.openxmlformats.org/officeDocument/2006/relationships/image" Target="../media/image4.jpeg"/><Relationship Id="rId21" Type="http://schemas.openxmlformats.org/officeDocument/2006/relationships/image" Target="../media/image22.jpeg"/><Relationship Id="rId34" Type="http://schemas.openxmlformats.org/officeDocument/2006/relationships/image" Target="../media/image35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6.jpeg"/><Relationship Id="rId33" Type="http://schemas.openxmlformats.org/officeDocument/2006/relationships/image" Target="../media/image34.pn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5.jpeg"/><Relationship Id="rId32" Type="http://schemas.openxmlformats.org/officeDocument/2006/relationships/image" Target="../media/image33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jpeg"/><Relationship Id="rId28" Type="http://schemas.openxmlformats.org/officeDocument/2006/relationships/image" Target="../media/image29.jpeg"/><Relationship Id="rId10" Type="http://schemas.openxmlformats.org/officeDocument/2006/relationships/image" Target="../media/image11.jpeg"/><Relationship Id="rId19" Type="http://schemas.openxmlformats.org/officeDocument/2006/relationships/image" Target="../media/image20.jpeg"/><Relationship Id="rId31" Type="http://schemas.openxmlformats.org/officeDocument/2006/relationships/image" Target="../media/image32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Relationship Id="rId30" Type="http://schemas.openxmlformats.org/officeDocument/2006/relationships/image" Target="../media/image31.jpeg"/><Relationship Id="rId35" Type="http://schemas.openxmlformats.org/officeDocument/2006/relationships/image" Target="../media/image36.jpeg"/><Relationship Id="rId8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91878-820D-0C90-92C8-5F14B472B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4807" y="2731582"/>
            <a:ext cx="3934691" cy="1394836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  <a:tabLst>
                <a:tab pos="1257300" algn="l"/>
              </a:tabLst>
            </a:pPr>
            <a:br>
              <a:rPr lang="en-GB"/>
            </a:br>
            <a:r>
              <a:rPr lang="en-GB"/>
              <a:t>79th ST meeting, Bucharest, ROM, </a:t>
            </a:r>
            <a:br>
              <a:rPr lang="en-GB"/>
            </a:br>
            <a:r>
              <a:rPr lang="en-GB"/>
              <a:t>17th of September 2026</a:t>
            </a:r>
            <a:br>
              <a:rPr lang="en-GB"/>
            </a:b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58D09-8EEC-DB5B-9A9E-01E85D1647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13636" y="5763509"/>
            <a:ext cx="2225963" cy="967296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Rank</a:t>
            </a:r>
            <a:br>
              <a:rPr lang="en-GB"/>
            </a:br>
            <a:r>
              <a:rPr lang="en-GB"/>
              <a:t>Name</a:t>
            </a:r>
            <a:br>
              <a:rPr lang="en-GB"/>
            </a:br>
            <a:r>
              <a:rPr lang="en-GB"/>
              <a:t>Organisation</a:t>
            </a:r>
            <a:br>
              <a:rPr lang="en-GB"/>
            </a:br>
            <a:r>
              <a:rPr lang="en-GB"/>
              <a:t>Nation</a:t>
            </a:r>
          </a:p>
        </p:txBody>
      </p:sp>
    </p:spTree>
    <p:extLst>
      <p:ext uri="{BB962C8B-B14F-4D97-AF65-F5344CB8AC3E}">
        <p14:creationId xmlns:p14="http://schemas.microsoft.com/office/powerpoint/2010/main" val="508921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A4AC-5155-5F38-4D0A-E955BB976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2060"/>
                </a:solidFill>
              </a:rPr>
              <a:t>79</a:t>
            </a:r>
            <a:r>
              <a:rPr lang="en-GB" sz="3200" baseline="30000">
                <a:solidFill>
                  <a:srgbClr val="002060"/>
                </a:solidFill>
              </a:rPr>
              <a:t>th </a:t>
            </a:r>
            <a:r>
              <a:rPr lang="en-GB" sz="3200">
                <a:solidFill>
                  <a:srgbClr val="002060"/>
                </a:solidFill>
              </a:rPr>
              <a:t>ST meeting in Bucharest, 17</a:t>
            </a:r>
            <a:r>
              <a:rPr lang="en-GB" sz="3200" baseline="30000">
                <a:solidFill>
                  <a:srgbClr val="002060"/>
                </a:solidFill>
              </a:rPr>
              <a:t>th</a:t>
            </a:r>
            <a:r>
              <a:rPr lang="en-GB" sz="3200">
                <a:solidFill>
                  <a:srgbClr val="002060"/>
                </a:solidFill>
              </a:rPr>
              <a:t> of September 2026</a:t>
            </a:r>
            <a:endParaRPr lang="en-NL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C117E-0DC7-2905-79A7-E9DDBBAF7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pl-PL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NATIONAL UPDATE</a:t>
            </a:r>
          </a:p>
          <a:p>
            <a:pPr lvl="0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pl-PL" sz="2900" kern="0">
              <a:solidFill>
                <a:srgbClr val="2D2DB9">
                  <a:lumMod val="50000"/>
                </a:srgbClr>
              </a:solidFill>
              <a:latin typeface="+mj-lt"/>
            </a:endParaRPr>
          </a:p>
          <a:p>
            <a:pPr marL="0" lvl="0" indent="0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We kindly ask you to share information especially concerning the below mentioned topics.</a:t>
            </a:r>
          </a:p>
          <a:p>
            <a:pPr marL="0" lvl="0" indent="0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900" kern="0">
              <a:solidFill>
                <a:srgbClr val="2D2DB9">
                  <a:lumMod val="50000"/>
                </a:srgbClr>
              </a:solidFill>
              <a:latin typeface="+mj-lt"/>
            </a:endParaRPr>
          </a:p>
          <a:p>
            <a:pPr marL="0" lvl="0" indent="0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We are particularly interested in your nation’s participation in </a:t>
            </a:r>
            <a:r>
              <a:rPr lang="en-GB" sz="2900" b="1" kern="0">
                <a:solidFill>
                  <a:srgbClr val="2D2DB9">
                    <a:lumMod val="50000"/>
                  </a:srgbClr>
                </a:solidFill>
                <a:latin typeface="+mj-lt"/>
              </a:rPr>
              <a:t>exercises</a:t>
            </a: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 and contribution to missions and the corresponding sea transports. </a:t>
            </a:r>
          </a:p>
          <a:p>
            <a:pPr marL="0" lvl="0" indent="0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900" kern="0">
              <a:solidFill>
                <a:srgbClr val="2D2DB9">
                  <a:lumMod val="50000"/>
                </a:srgbClr>
              </a:solidFill>
              <a:latin typeface="+mj-lt"/>
            </a:endParaRPr>
          </a:p>
          <a:p>
            <a:pPr marL="0" lvl="0" indent="0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Also, we are very much interested if your nation can share capacity on sea assets or offer </a:t>
            </a:r>
            <a:r>
              <a:rPr lang="en-GB" sz="2900" b="1" kern="0">
                <a:solidFill>
                  <a:srgbClr val="2D2DB9">
                    <a:lumMod val="50000"/>
                  </a:srgbClr>
                </a:solidFill>
                <a:latin typeface="+mj-lt"/>
              </a:rPr>
              <a:t>contract</a:t>
            </a: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 capabilities to other MCCE member nations.</a:t>
            </a:r>
          </a:p>
          <a:p>
            <a:pPr marL="0" lvl="0" indent="0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900" kern="0">
              <a:solidFill>
                <a:srgbClr val="2D2DB9">
                  <a:lumMod val="50000"/>
                </a:srgbClr>
              </a:solidFill>
              <a:latin typeface="+mj-lt"/>
            </a:endParaRPr>
          </a:p>
          <a:p>
            <a:pPr marL="0" lvl="0" indent="0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Finally, we would like to know if you have experienced any </a:t>
            </a:r>
            <a:r>
              <a:rPr lang="en-GB" sz="2900" b="1" kern="0">
                <a:solidFill>
                  <a:srgbClr val="2D2DB9">
                    <a:lumMod val="50000"/>
                  </a:srgbClr>
                </a:solidFill>
                <a:latin typeface="+mj-lt"/>
              </a:rPr>
              <a:t>challenges or difficulties </a:t>
            </a: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when having used sealift that could be beneficial to share with the other MCCE</a:t>
            </a:r>
            <a:r>
              <a:rPr lang="en-GB" sz="2900" b="1" kern="0">
                <a:solidFill>
                  <a:srgbClr val="2D2DB9">
                    <a:lumMod val="50000"/>
                  </a:srgbClr>
                </a:solidFill>
                <a:latin typeface="+mj-lt"/>
              </a:rPr>
              <a:t> </a:t>
            </a: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member nations.</a:t>
            </a:r>
          </a:p>
          <a:p>
            <a:pPr marL="385763" lvl="0" indent="-385763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lang="en-GB" sz="2900" kern="0">
              <a:solidFill>
                <a:srgbClr val="2D2DB9">
                  <a:lumMod val="50000"/>
                </a:srgbClr>
              </a:solidFill>
              <a:latin typeface="+mj-lt"/>
            </a:endParaRPr>
          </a:p>
          <a:p>
            <a:pPr marL="385763" lvl="0" indent="-385763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Exercises: national participation overview </a:t>
            </a:r>
          </a:p>
          <a:p>
            <a:pPr marL="385763" lvl="0" indent="-385763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Operations: national participation overview </a:t>
            </a:r>
          </a:p>
          <a:p>
            <a:pPr marL="385763" lvl="0" indent="-385763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National </a:t>
            </a:r>
            <a:r>
              <a:rPr lang="pl-PL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ST</a:t>
            </a: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 assets / national transport contracts</a:t>
            </a:r>
            <a:r>
              <a:rPr lang="pl-PL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 / Host Nation Support</a:t>
            </a: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 and possible offers to other nations</a:t>
            </a:r>
          </a:p>
          <a:p>
            <a:pPr marL="385763" indent="-385763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Potential future cooperation within MCCE</a:t>
            </a:r>
          </a:p>
          <a:p>
            <a:pPr marL="385763" indent="-385763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en-GB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Sharing of experience from conducted ST movements/transports</a:t>
            </a:r>
          </a:p>
          <a:p>
            <a:pPr marL="385763" indent="-385763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NMCC structure and </a:t>
            </a:r>
            <a:r>
              <a:rPr lang="en-US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POC details update</a:t>
            </a:r>
          </a:p>
          <a:p>
            <a:pPr marL="385763" lvl="0" indent="-385763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sz="2900" kern="0">
                <a:solidFill>
                  <a:srgbClr val="2D2DB9">
                    <a:lumMod val="50000"/>
                  </a:srgbClr>
                </a:solidFill>
                <a:latin typeface="+mj-lt"/>
              </a:rPr>
              <a:t>Any other inf</a:t>
            </a:r>
            <a:r>
              <a:rPr lang="en-GB" sz="2900" kern="0" err="1">
                <a:solidFill>
                  <a:srgbClr val="2D2DB9">
                    <a:lumMod val="50000"/>
                  </a:srgbClr>
                </a:solidFill>
                <a:latin typeface="+mj-lt"/>
              </a:rPr>
              <a:t>ormation</a:t>
            </a:r>
            <a:endParaRPr lang="en-US" sz="2900" kern="0">
              <a:solidFill>
                <a:srgbClr val="2D2DB9">
                  <a:lumMod val="50000"/>
                </a:srgbClr>
              </a:solidFill>
              <a:latin typeface="+mj-lt"/>
            </a:endParaRPr>
          </a:p>
          <a:p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0958C-CC35-03E7-A42B-F8E1FB9D8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671B2-F91D-4D8A-8298-8015310DCCCD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EBF53C6-83B3-AA18-A940-443F35F0D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6F7BA1-52B5-20DF-94B5-A6CA785A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2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6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1B620-E38E-7926-5FEE-30C10E399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DF28B-8BDA-2794-2D8B-75152524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2060"/>
                </a:solidFill>
              </a:rPr>
              <a:t>79</a:t>
            </a:r>
            <a:r>
              <a:rPr lang="en-GB" sz="3200" baseline="30000">
                <a:solidFill>
                  <a:srgbClr val="002060"/>
                </a:solidFill>
              </a:rPr>
              <a:t>th </a:t>
            </a:r>
            <a:r>
              <a:rPr lang="en-GB" sz="3200">
                <a:solidFill>
                  <a:srgbClr val="002060"/>
                </a:solidFill>
              </a:rPr>
              <a:t>ST meeting in Bucharest, 17</a:t>
            </a:r>
            <a:r>
              <a:rPr lang="en-GB" sz="3200" baseline="30000">
                <a:solidFill>
                  <a:srgbClr val="002060"/>
                </a:solidFill>
              </a:rPr>
              <a:t>th</a:t>
            </a:r>
            <a:r>
              <a:rPr lang="en-GB" sz="3200">
                <a:solidFill>
                  <a:srgbClr val="002060"/>
                </a:solidFill>
              </a:rPr>
              <a:t> of September 2026</a:t>
            </a:r>
            <a:endParaRPr lang="en-NL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A6C21-55F0-1E82-7D25-17BF8A08F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AutoNum type="arabicPeriod"/>
              <a:defRPr/>
            </a:pPr>
            <a:r>
              <a:rPr lang="pl-PL" sz="2000" kern="0">
                <a:solidFill>
                  <a:srgbClr val="2D2DB9">
                    <a:lumMod val="50000"/>
                  </a:srgbClr>
                </a:solidFill>
              </a:rPr>
              <a:t>Exercises: national participation overview </a:t>
            </a:r>
            <a:br>
              <a:rPr lang="en-GB" sz="2000" kern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Please let us know about exercises your nation will participate in with possible deployment and redeployment via sea. </a:t>
            </a:r>
          </a:p>
          <a:p>
            <a:pPr marL="0" indent="0">
              <a:buNone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F6BA1-2ABB-79A5-DC4E-26731B96F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E8015-3DB1-42D6-9CAE-19F0A751BBA5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81E6407-3E61-CA0E-C9A8-205254C4D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347519"/>
              </p:ext>
            </p:extLst>
          </p:nvPr>
        </p:nvGraphicFramePr>
        <p:xfrm>
          <a:off x="1575492" y="3270842"/>
          <a:ext cx="886695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300">
                  <a:extLst>
                    <a:ext uri="{9D8B030D-6E8A-4147-A177-3AD203B41FA5}">
                      <a16:colId xmlns:a16="http://schemas.microsoft.com/office/drawing/2014/main" val="980255538"/>
                    </a:ext>
                  </a:extLst>
                </a:gridCol>
                <a:gridCol w="1490472">
                  <a:extLst>
                    <a:ext uri="{9D8B030D-6E8A-4147-A177-3AD203B41FA5}">
                      <a16:colId xmlns:a16="http://schemas.microsoft.com/office/drawing/2014/main" val="211041763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641649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1441111"/>
                    </a:ext>
                  </a:extLst>
                </a:gridCol>
                <a:gridCol w="2386583">
                  <a:extLst>
                    <a:ext uri="{9D8B030D-6E8A-4147-A177-3AD203B41FA5}">
                      <a16:colId xmlns:a16="http://schemas.microsoft.com/office/drawing/2014/main" val="1819169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Exercise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Timeframe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Location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Cargo information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MCCE support?</a:t>
                      </a:r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02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44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5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631449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346B95-3F10-3681-F570-86292FBC3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785149-A638-E723-366C-6039EEF6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3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88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81649-1712-BBF7-738C-CE07D574B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2BD76-6F2F-B204-A920-9DC465ABA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2060"/>
                </a:solidFill>
              </a:rPr>
              <a:t>79</a:t>
            </a:r>
            <a:r>
              <a:rPr lang="en-GB" sz="3200" baseline="30000">
                <a:solidFill>
                  <a:srgbClr val="002060"/>
                </a:solidFill>
              </a:rPr>
              <a:t>th </a:t>
            </a:r>
            <a:r>
              <a:rPr lang="en-GB" sz="3200">
                <a:solidFill>
                  <a:srgbClr val="002060"/>
                </a:solidFill>
              </a:rPr>
              <a:t>ST meeting in Bucharest, 17</a:t>
            </a:r>
            <a:r>
              <a:rPr lang="en-GB" sz="3200" baseline="30000">
                <a:solidFill>
                  <a:srgbClr val="002060"/>
                </a:solidFill>
              </a:rPr>
              <a:t>th</a:t>
            </a:r>
            <a:r>
              <a:rPr lang="en-GB" sz="3200">
                <a:solidFill>
                  <a:srgbClr val="002060"/>
                </a:solidFill>
              </a:rPr>
              <a:t> of September 2026</a:t>
            </a:r>
            <a:endParaRPr lang="en-NL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F5E26-00CA-A4B1-E98D-AE28AE0D2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pl-PL" sz="2000" kern="0">
                <a:solidFill>
                  <a:srgbClr val="2D2DB9">
                    <a:lumMod val="50000"/>
                  </a:srgbClr>
                </a:solidFill>
              </a:rPr>
              <a:t>Operations: national participation overview</a:t>
            </a:r>
            <a:br>
              <a:rPr lang="en-GB" sz="2000" kern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Please let us know about operations your nation will contribute to with possible deployment and redeployment via sea.</a:t>
            </a:r>
          </a:p>
          <a:p>
            <a:pPr marL="0" indent="0">
              <a:buNone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C8059-8FD1-9127-00FB-9E6EEBC22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0CEF-8E83-48CD-9B49-186CC82DE3BD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D6BB8FC-1D30-F95C-9BF2-B20C9E1181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142866"/>
              </p:ext>
            </p:extLst>
          </p:nvPr>
        </p:nvGraphicFramePr>
        <p:xfrm>
          <a:off x="1575492" y="3270842"/>
          <a:ext cx="886695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300">
                  <a:extLst>
                    <a:ext uri="{9D8B030D-6E8A-4147-A177-3AD203B41FA5}">
                      <a16:colId xmlns:a16="http://schemas.microsoft.com/office/drawing/2014/main" val="980255538"/>
                    </a:ext>
                  </a:extLst>
                </a:gridCol>
                <a:gridCol w="1490472">
                  <a:extLst>
                    <a:ext uri="{9D8B030D-6E8A-4147-A177-3AD203B41FA5}">
                      <a16:colId xmlns:a16="http://schemas.microsoft.com/office/drawing/2014/main" val="211041763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641649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1441111"/>
                    </a:ext>
                  </a:extLst>
                </a:gridCol>
                <a:gridCol w="2386583">
                  <a:extLst>
                    <a:ext uri="{9D8B030D-6E8A-4147-A177-3AD203B41FA5}">
                      <a16:colId xmlns:a16="http://schemas.microsoft.com/office/drawing/2014/main" val="1819169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Operation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Timeframe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Location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Cargo information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Remarks</a:t>
                      </a:r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02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44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5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631449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671D39-6E17-BBD4-7839-24D0EACB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FE6D3D-C434-B283-2FED-26A4F942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4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4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24547-9D82-8699-8774-749D5ADA4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BB832-E123-7A07-B6D3-AD48BBCC7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2060"/>
                </a:solidFill>
              </a:rPr>
              <a:t>79</a:t>
            </a:r>
            <a:r>
              <a:rPr lang="en-GB" sz="3200" baseline="30000">
                <a:solidFill>
                  <a:srgbClr val="002060"/>
                </a:solidFill>
              </a:rPr>
              <a:t>th </a:t>
            </a:r>
            <a:r>
              <a:rPr lang="en-GB" sz="3200">
                <a:solidFill>
                  <a:srgbClr val="002060"/>
                </a:solidFill>
              </a:rPr>
              <a:t>ST meeting in Bucharest, 17</a:t>
            </a:r>
            <a:r>
              <a:rPr lang="en-GB" sz="3200" baseline="30000">
                <a:solidFill>
                  <a:srgbClr val="002060"/>
                </a:solidFill>
              </a:rPr>
              <a:t>th</a:t>
            </a:r>
            <a:r>
              <a:rPr lang="en-GB" sz="3200">
                <a:solidFill>
                  <a:srgbClr val="002060"/>
                </a:solidFill>
              </a:rPr>
              <a:t> of September 2026</a:t>
            </a:r>
            <a:endParaRPr lang="en-NL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2D14A-8922-1B00-1AA8-B9E3F4AB6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National ST assets / national transport contracts / Host Nation Support and possible offers to other nations</a:t>
            </a:r>
          </a:p>
          <a:p>
            <a:pPr mar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600" kern="0">
                <a:solidFill>
                  <a:srgbClr val="2D2DB9">
                    <a:lumMod val="50000"/>
                  </a:srgbClr>
                </a:solidFill>
              </a:rPr>
              <a:t>(This information was asked for as a result of the syndicate work at the meeting in Hungary)</a:t>
            </a:r>
            <a:br>
              <a:rPr lang="en-GB" sz="2000" kern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Please let us know if your nation has ST assets or offers contract capabilities (time charter, AAC, e.g.) to other MCCE member nations.</a:t>
            </a: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EEE23F-A6AB-629F-507D-6E8DF2987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89CC7-F7DF-44E8-B0A7-5D0A84B427D8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4AC22FC-148E-DE6D-58D6-0789D9D4D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734829"/>
              </p:ext>
            </p:extLst>
          </p:nvPr>
        </p:nvGraphicFramePr>
        <p:xfrm>
          <a:off x="1437132" y="3858634"/>
          <a:ext cx="9317735" cy="2148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55">
                  <a:extLst>
                    <a:ext uri="{9D8B030D-6E8A-4147-A177-3AD203B41FA5}">
                      <a16:colId xmlns:a16="http://schemas.microsoft.com/office/drawing/2014/main" val="980255538"/>
                    </a:ext>
                  </a:extLst>
                </a:gridCol>
                <a:gridCol w="1485470">
                  <a:extLst>
                    <a:ext uri="{9D8B030D-6E8A-4147-A177-3AD203B41FA5}">
                      <a16:colId xmlns:a16="http://schemas.microsoft.com/office/drawing/2014/main" val="2110417635"/>
                    </a:ext>
                  </a:extLst>
                </a:gridCol>
                <a:gridCol w="3010552">
                  <a:extLst>
                    <a:ext uri="{9D8B030D-6E8A-4147-A177-3AD203B41FA5}">
                      <a16:colId xmlns:a16="http://schemas.microsoft.com/office/drawing/2014/main" val="2864164989"/>
                    </a:ext>
                  </a:extLst>
                </a:gridCol>
                <a:gridCol w="1932971">
                  <a:extLst>
                    <a:ext uri="{9D8B030D-6E8A-4147-A177-3AD203B41FA5}">
                      <a16:colId xmlns:a16="http://schemas.microsoft.com/office/drawing/2014/main" val="3561441111"/>
                    </a:ext>
                  </a:extLst>
                </a:gridCol>
                <a:gridCol w="1414287">
                  <a:extLst>
                    <a:ext uri="{9D8B030D-6E8A-4147-A177-3AD203B41FA5}">
                      <a16:colId xmlns:a16="http://schemas.microsoft.com/office/drawing/2014/main" val="292844873"/>
                    </a:ext>
                  </a:extLst>
                </a:gridCol>
              </a:tblGrid>
              <a:tr h="647777"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Contract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Company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Assets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Open to MCCE members?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Ice class</a:t>
                      </a:r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027829"/>
                  </a:ext>
                </a:extLst>
              </a:tr>
              <a:tr h="375299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449842"/>
                  </a:ext>
                </a:extLst>
              </a:tr>
              <a:tr h="375299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52654"/>
                  </a:ext>
                </a:extLst>
              </a:tr>
              <a:tr h="375299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3645"/>
                  </a:ext>
                </a:extLst>
              </a:tr>
              <a:tr h="375299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631449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358226-9FBA-C76E-9050-51DBE491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186E28-CFC5-BC20-8A82-D2052D40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5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484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ACA5B-6B4A-5218-C53B-BDC1B9F8C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0AEB0-810C-911C-4DF4-8945326CD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2060"/>
                </a:solidFill>
              </a:rPr>
              <a:t>79</a:t>
            </a:r>
            <a:r>
              <a:rPr lang="en-GB" sz="3200" baseline="30000">
                <a:solidFill>
                  <a:srgbClr val="002060"/>
                </a:solidFill>
              </a:rPr>
              <a:t>th </a:t>
            </a:r>
            <a:r>
              <a:rPr lang="en-GB" sz="3200">
                <a:solidFill>
                  <a:srgbClr val="002060"/>
                </a:solidFill>
              </a:rPr>
              <a:t>ST meeting in Bucharest, 17</a:t>
            </a:r>
            <a:r>
              <a:rPr lang="en-GB" sz="3200" baseline="30000">
                <a:solidFill>
                  <a:srgbClr val="002060"/>
                </a:solidFill>
              </a:rPr>
              <a:t>th</a:t>
            </a:r>
            <a:r>
              <a:rPr lang="en-GB" sz="3200">
                <a:solidFill>
                  <a:srgbClr val="002060"/>
                </a:solidFill>
              </a:rPr>
              <a:t> of September 2026</a:t>
            </a:r>
            <a:endParaRPr lang="en-NL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033EB-81B7-DF46-415D-41763CE3D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Potential future cooperation within MCCE</a:t>
            </a:r>
            <a:br>
              <a:rPr lang="en-GB" sz="2000" kern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Please let us know if your nation is planning movements for which you will request shared sealift.</a:t>
            </a: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Please let us know how we can improve the Possibility Chart</a:t>
            </a:r>
            <a:br>
              <a:rPr lang="en-GB" sz="2000" kern="0">
                <a:solidFill>
                  <a:srgbClr val="2D2DB9">
                    <a:lumMod val="50000"/>
                  </a:srgbClr>
                </a:solidFill>
              </a:rPr>
            </a:br>
            <a:r>
              <a:rPr lang="en-GB" sz="1600" kern="0">
                <a:solidFill>
                  <a:srgbClr val="2D2DB9">
                    <a:lumMod val="50000"/>
                  </a:srgbClr>
                </a:solidFill>
              </a:rPr>
              <a:t>(as requested as a result of the syndicate work at the meeting in Hungary)</a:t>
            </a: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0BABA-9C84-6EF9-45DE-F58ECAE6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AFFAC-3A95-4F05-8E91-81CE9269F400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4A7D2E2-D5B5-5C17-E8EE-2ABF2B1D3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952562"/>
              </p:ext>
            </p:extLst>
          </p:nvPr>
        </p:nvGraphicFramePr>
        <p:xfrm>
          <a:off x="2625355" y="3074194"/>
          <a:ext cx="694128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300">
                  <a:extLst>
                    <a:ext uri="{9D8B030D-6E8A-4147-A177-3AD203B41FA5}">
                      <a16:colId xmlns:a16="http://schemas.microsoft.com/office/drawing/2014/main" val="980255538"/>
                    </a:ext>
                  </a:extLst>
                </a:gridCol>
                <a:gridCol w="1490472">
                  <a:extLst>
                    <a:ext uri="{9D8B030D-6E8A-4147-A177-3AD203B41FA5}">
                      <a16:colId xmlns:a16="http://schemas.microsoft.com/office/drawing/2014/main" val="211041763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64164989"/>
                    </a:ext>
                  </a:extLst>
                </a:gridCol>
                <a:gridCol w="2929797">
                  <a:extLst>
                    <a:ext uri="{9D8B030D-6E8A-4147-A177-3AD203B41FA5}">
                      <a16:colId xmlns:a16="http://schemas.microsoft.com/office/drawing/2014/main" val="3561441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Timeframe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From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To</a:t>
                      </a:r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Cargo</a:t>
                      </a:r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02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44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5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631449"/>
                  </a:ext>
                </a:extLst>
              </a:tr>
            </a:tbl>
          </a:graphicData>
        </a:graphic>
      </p:graphicFrame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647B26-2D36-B96C-4395-AC4B4ECD9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E15CD0-9DE5-7A38-C323-51A6D055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6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912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C335C-8322-20BE-1C3C-36DA7BF1E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5485-C9E7-34EC-2983-B62865E5C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2060"/>
                </a:solidFill>
              </a:rPr>
              <a:t>79</a:t>
            </a:r>
            <a:r>
              <a:rPr lang="en-GB" sz="3200" baseline="30000">
                <a:solidFill>
                  <a:srgbClr val="002060"/>
                </a:solidFill>
              </a:rPr>
              <a:t>th </a:t>
            </a:r>
            <a:r>
              <a:rPr lang="en-GB" sz="3200">
                <a:solidFill>
                  <a:srgbClr val="002060"/>
                </a:solidFill>
              </a:rPr>
              <a:t>ST meeting in Bucharest, 17</a:t>
            </a:r>
            <a:r>
              <a:rPr lang="en-GB" sz="3200" baseline="30000">
                <a:solidFill>
                  <a:srgbClr val="002060"/>
                </a:solidFill>
              </a:rPr>
              <a:t>th</a:t>
            </a:r>
            <a:r>
              <a:rPr lang="en-GB" sz="3200">
                <a:solidFill>
                  <a:srgbClr val="002060"/>
                </a:solidFill>
              </a:rPr>
              <a:t> of September 2026</a:t>
            </a:r>
            <a:endParaRPr lang="en-NL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A9FAC-FAD2-EF22-225A-8348C5539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Sharing of experience from conducted ST movements/transports</a:t>
            </a:r>
            <a:br>
              <a:rPr lang="en-GB" sz="2000" kern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Lessons learned / lessons identified</a:t>
            </a: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F0DC0-9C5F-7D07-C156-8F71CF28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0A489-2BF5-4AF2-9D7C-F5E1C9A38476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FC18A6C-A978-21D3-C62C-19DEDD92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168B4E-CABF-0738-934F-C528EB439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7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041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4F16-A671-785E-46F2-647C78706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0F7F9-E9C5-11E6-DB8C-6AAD90BC6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2060"/>
                </a:solidFill>
              </a:rPr>
              <a:t>79</a:t>
            </a:r>
            <a:r>
              <a:rPr lang="en-GB" sz="3200" baseline="30000">
                <a:solidFill>
                  <a:srgbClr val="002060"/>
                </a:solidFill>
              </a:rPr>
              <a:t>th </a:t>
            </a:r>
            <a:r>
              <a:rPr lang="en-GB" sz="3200">
                <a:solidFill>
                  <a:srgbClr val="002060"/>
                </a:solidFill>
              </a:rPr>
              <a:t>ST meeting in Bucharest, 17</a:t>
            </a:r>
            <a:r>
              <a:rPr lang="en-GB" sz="3200" baseline="30000">
                <a:solidFill>
                  <a:srgbClr val="002060"/>
                </a:solidFill>
              </a:rPr>
              <a:t>th</a:t>
            </a:r>
            <a:r>
              <a:rPr lang="en-GB" sz="3200">
                <a:solidFill>
                  <a:srgbClr val="002060"/>
                </a:solidFill>
              </a:rPr>
              <a:t> of September 2026</a:t>
            </a:r>
            <a:endParaRPr lang="en-NL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3077C-B336-A30D-21A4-D0B9A6496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6"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NMCC structure and POC details update</a:t>
            </a:r>
            <a:br>
              <a:rPr lang="en-GB" sz="2000" kern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Please let us know how we can reach you.</a:t>
            </a: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3A0D3-0799-DC12-F38C-2607222BC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05C9-F16A-4800-9286-D4FD9FC1F77E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817215-60F0-EFAE-5757-765DE62B3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828173-99B5-9F87-9E9B-92E23554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8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63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EB975-69E0-42C1-87BE-2ACFA112C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49C9E-8399-727A-8016-B4C44CD0F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>
                <a:solidFill>
                  <a:srgbClr val="002060"/>
                </a:solidFill>
              </a:rPr>
              <a:t>79</a:t>
            </a:r>
            <a:r>
              <a:rPr lang="en-GB" sz="3200" baseline="30000">
                <a:solidFill>
                  <a:srgbClr val="002060"/>
                </a:solidFill>
              </a:rPr>
              <a:t>th </a:t>
            </a:r>
            <a:r>
              <a:rPr lang="en-GB" sz="3200">
                <a:solidFill>
                  <a:srgbClr val="002060"/>
                </a:solidFill>
              </a:rPr>
              <a:t>ST meeting in Bucharest, 17</a:t>
            </a:r>
            <a:r>
              <a:rPr lang="en-GB" sz="3200" baseline="30000">
                <a:solidFill>
                  <a:srgbClr val="002060"/>
                </a:solidFill>
              </a:rPr>
              <a:t>th</a:t>
            </a:r>
            <a:r>
              <a:rPr lang="en-GB" sz="3200">
                <a:solidFill>
                  <a:srgbClr val="002060"/>
                </a:solidFill>
              </a:rPr>
              <a:t> of September 2026</a:t>
            </a:r>
            <a:endParaRPr lang="en-NL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50094-0AAC-1074-8E88-46A870F8F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7"/>
              <a:defRPr/>
            </a:pPr>
            <a:r>
              <a:rPr lang="en-GB" sz="2000" kern="0">
                <a:solidFill>
                  <a:srgbClr val="2D2DB9">
                    <a:lumMod val="50000"/>
                  </a:srgbClr>
                </a:solidFill>
              </a:rPr>
              <a:t>Any other information</a:t>
            </a:r>
            <a:br>
              <a:rPr lang="en-GB" sz="2000" kern="0">
                <a:solidFill>
                  <a:srgbClr val="2D2DB9">
                    <a:lumMod val="50000"/>
                  </a:srgbClr>
                </a:solidFill>
              </a:rPr>
            </a:b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lvl="0" indent="0" algn="ctr" defTabSz="5715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GB" sz="2000" kern="0">
              <a:solidFill>
                <a:srgbClr val="2D2DB9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293BB-849A-39A7-01C7-A761B2B39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B2A4-B987-42E8-88D6-498787B50C3F}" type="datetime1">
              <a:rPr lang="en-GB" smtClean="0">
                <a:solidFill>
                  <a:schemeClr val="bg1"/>
                </a:solidFill>
              </a:rPr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7CA7E45-592A-670C-8AF1-D54DB819C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E0747F-294D-BD8F-4C09-1A08A883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9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128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D4C9A51-636D-58F5-6572-373AB7FA2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1597C2-2FA4-29C7-CF55-2E2E6AEBF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829E-B958-4BCA-9C64-8C9FF06342FC}" type="datetime1">
              <a:rPr lang="en-GB" smtClean="0"/>
              <a:t>15/07/2026</a:t>
            </a:fld>
            <a:endParaRPr lang="de-DE">
              <a:solidFill>
                <a:schemeClr val="bg1"/>
              </a:solidFill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DD0C2F8-9F20-7D1E-2A84-AB5FBA539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1399045"/>
            <a:ext cx="1348342" cy="89801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0E08274C-0036-F79C-4F7D-B1B2ADCC4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71" y="1399046"/>
            <a:ext cx="1348342" cy="8980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61EA5F5E-D56A-DD8C-E36E-924E2DD17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963" y="1399045"/>
            <a:ext cx="1423273" cy="9117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>
            <a:extLst>
              <a:ext uri="{FF2B5EF4-FFF2-40B4-BE49-F238E27FC236}">
                <a16:creationId xmlns:a16="http://schemas.microsoft.com/office/drawing/2014/main" id="{E3BCAA0A-7FB4-8B89-FFBD-15F54C020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12" y="1399045"/>
            <a:ext cx="1348344" cy="91172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216E1D04-3918-4BCF-FBA1-FEDAF4BCD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14" y="1402741"/>
            <a:ext cx="1346455" cy="9043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C85216B8-1EF3-DACD-541E-8C91DC343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909" y="1404640"/>
            <a:ext cx="1330298" cy="9115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>
            <a:extLst>
              <a:ext uri="{FF2B5EF4-FFF2-40B4-BE49-F238E27FC236}">
                <a16:creationId xmlns:a16="http://schemas.microsoft.com/office/drawing/2014/main" id="{B75CC2ED-3750-B345-CAFD-F954D84BC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2400096"/>
            <a:ext cx="1348342" cy="8084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CCB60F50-F841-FA29-1122-0AC7B0E30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71" y="2400096"/>
            <a:ext cx="1348342" cy="8238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F94421E1-201D-5ABE-17F4-2B2C8A848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962" y="2397028"/>
            <a:ext cx="1423273" cy="8335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8E1203A8-7A11-C969-4B27-F5AEFE729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84" y="2388238"/>
            <a:ext cx="1348342" cy="8423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6">
            <a:extLst>
              <a:ext uri="{FF2B5EF4-FFF2-40B4-BE49-F238E27FC236}">
                <a16:creationId xmlns:a16="http://schemas.microsoft.com/office/drawing/2014/main" id="{1B430179-7783-E9C4-55FE-6CD89DAC7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427" y="2381540"/>
            <a:ext cx="1337879" cy="8423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8">
            <a:extLst>
              <a:ext uri="{FF2B5EF4-FFF2-40B4-BE49-F238E27FC236}">
                <a16:creationId xmlns:a16="http://schemas.microsoft.com/office/drawing/2014/main" id="{F62D6596-3458-CE5F-F1C5-171E4AA79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856" y="2398603"/>
            <a:ext cx="1330298" cy="8365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0">
            <a:extLst>
              <a:ext uri="{FF2B5EF4-FFF2-40B4-BE49-F238E27FC236}">
                <a16:creationId xmlns:a16="http://schemas.microsoft.com/office/drawing/2014/main" id="{E0E2433D-A7C9-A7DD-4932-DA651B6F3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3313237"/>
            <a:ext cx="1348342" cy="8271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2">
            <a:extLst>
              <a:ext uri="{FF2B5EF4-FFF2-40B4-BE49-F238E27FC236}">
                <a16:creationId xmlns:a16="http://schemas.microsoft.com/office/drawing/2014/main" id="{E41C1859-9C3E-14DA-5527-A57DD9BA2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71" y="3317411"/>
            <a:ext cx="1339198" cy="8271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4">
            <a:extLst>
              <a:ext uri="{FF2B5EF4-FFF2-40B4-BE49-F238E27FC236}">
                <a16:creationId xmlns:a16="http://schemas.microsoft.com/office/drawing/2014/main" id="{77073C7B-416D-2DB0-D3DF-63B8E0F76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543" y="3302620"/>
            <a:ext cx="1421692" cy="8418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36">
            <a:extLst>
              <a:ext uri="{FF2B5EF4-FFF2-40B4-BE49-F238E27FC236}">
                <a16:creationId xmlns:a16="http://schemas.microsoft.com/office/drawing/2014/main" id="{856E8612-9945-FD4F-9D9C-603BDC29E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84" y="3302621"/>
            <a:ext cx="1348342" cy="8377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8">
            <a:extLst>
              <a:ext uri="{FF2B5EF4-FFF2-40B4-BE49-F238E27FC236}">
                <a16:creationId xmlns:a16="http://schemas.microsoft.com/office/drawing/2014/main" id="{EFB18767-D93E-7D9C-909F-A12FBF00E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92" y="3302620"/>
            <a:ext cx="1337877" cy="8365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0">
            <a:extLst>
              <a:ext uri="{FF2B5EF4-FFF2-40B4-BE49-F238E27FC236}">
                <a16:creationId xmlns:a16="http://schemas.microsoft.com/office/drawing/2014/main" id="{B4A775F5-4381-5904-20D9-A9033B40F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986" y="3313237"/>
            <a:ext cx="1337877" cy="8259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2">
            <a:extLst>
              <a:ext uri="{FF2B5EF4-FFF2-40B4-BE49-F238E27FC236}">
                <a16:creationId xmlns:a16="http://schemas.microsoft.com/office/drawing/2014/main" id="{1242DE79-06DD-8DE3-C27D-183530D5B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4245001"/>
            <a:ext cx="1348342" cy="8271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4">
            <a:extLst>
              <a:ext uri="{FF2B5EF4-FFF2-40B4-BE49-F238E27FC236}">
                <a16:creationId xmlns:a16="http://schemas.microsoft.com/office/drawing/2014/main" id="{5F70F381-285E-8706-A20D-9CB986A7E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427" y="4238007"/>
            <a:ext cx="1348342" cy="834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6">
            <a:extLst>
              <a:ext uri="{FF2B5EF4-FFF2-40B4-BE49-F238E27FC236}">
                <a16:creationId xmlns:a16="http://schemas.microsoft.com/office/drawing/2014/main" id="{3ABCB301-36A3-A0A7-5AF1-58640C156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183" y="4245001"/>
            <a:ext cx="1406908" cy="8270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8">
            <a:extLst>
              <a:ext uri="{FF2B5EF4-FFF2-40B4-BE49-F238E27FC236}">
                <a16:creationId xmlns:a16="http://schemas.microsoft.com/office/drawing/2014/main" id="{A7E7A587-EF02-C783-5188-E14E72630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84" y="4238007"/>
            <a:ext cx="1348342" cy="8340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0">
            <a:extLst>
              <a:ext uri="{FF2B5EF4-FFF2-40B4-BE49-F238E27FC236}">
                <a16:creationId xmlns:a16="http://schemas.microsoft.com/office/drawing/2014/main" id="{43CC9663-8F5C-03A3-B95C-845E1E685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19" y="4236421"/>
            <a:ext cx="1337877" cy="8340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2">
            <a:extLst>
              <a:ext uri="{FF2B5EF4-FFF2-40B4-BE49-F238E27FC236}">
                <a16:creationId xmlns:a16="http://schemas.microsoft.com/office/drawing/2014/main" id="{AD64DAEB-F21A-7767-0CC3-58F2E0F85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035" y="4235402"/>
            <a:ext cx="1321487" cy="8259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4">
            <a:extLst>
              <a:ext uri="{FF2B5EF4-FFF2-40B4-BE49-F238E27FC236}">
                <a16:creationId xmlns:a16="http://schemas.microsoft.com/office/drawing/2014/main" id="{8CBB90AA-5A18-863F-DBD9-8BF309E43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5149520"/>
            <a:ext cx="1348342" cy="8271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6">
            <a:extLst>
              <a:ext uri="{FF2B5EF4-FFF2-40B4-BE49-F238E27FC236}">
                <a16:creationId xmlns:a16="http://schemas.microsoft.com/office/drawing/2014/main" id="{5A6A30EC-756E-D6D4-7657-7B06ECB38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191" y="5151763"/>
            <a:ext cx="1366722" cy="834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8">
            <a:extLst>
              <a:ext uri="{FF2B5EF4-FFF2-40B4-BE49-F238E27FC236}">
                <a16:creationId xmlns:a16="http://schemas.microsoft.com/office/drawing/2014/main" id="{44981A8F-CEA4-8376-A43E-69E90D4BD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183" y="5148218"/>
            <a:ext cx="1406908" cy="8270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0">
            <a:extLst>
              <a:ext uri="{FF2B5EF4-FFF2-40B4-BE49-F238E27FC236}">
                <a16:creationId xmlns:a16="http://schemas.microsoft.com/office/drawing/2014/main" id="{00A8EBE8-99AA-4C58-2865-C4578F47A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361" y="5143479"/>
            <a:ext cx="1348342" cy="8423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2">
            <a:extLst>
              <a:ext uri="{FF2B5EF4-FFF2-40B4-BE49-F238E27FC236}">
                <a16:creationId xmlns:a16="http://schemas.microsoft.com/office/drawing/2014/main" id="{A0515424-F7A6-5FD2-E49E-87B940D29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361" y="5146016"/>
            <a:ext cx="1346455" cy="8365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64">
            <a:extLst>
              <a:ext uri="{FF2B5EF4-FFF2-40B4-BE49-F238E27FC236}">
                <a16:creationId xmlns:a16="http://schemas.microsoft.com/office/drawing/2014/main" id="{ECC6188F-117B-A76C-1270-FCFEFB5E1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987" y="5143480"/>
            <a:ext cx="1346455" cy="8521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itle 1">
            <a:extLst>
              <a:ext uri="{FF2B5EF4-FFF2-40B4-BE49-F238E27FC236}">
                <a16:creationId xmlns:a16="http://schemas.microsoft.com/office/drawing/2014/main" id="{0822D6B7-3A08-EF54-9FB0-09ECFF9B4FF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b="1"/>
              <a:t>Flags</a:t>
            </a:r>
            <a:endParaRPr lang="en-NL" b="1"/>
          </a:p>
        </p:txBody>
      </p:sp>
      <p:pic>
        <p:nvPicPr>
          <p:cNvPr id="72" name="Picture 71" descr="Flag of Japan">
            <a:extLst>
              <a:ext uri="{FF2B5EF4-FFF2-40B4-BE49-F238E27FC236}">
                <a16:creationId xmlns:a16="http://schemas.microsoft.com/office/drawing/2014/main" id="{8B1A756C-DF3B-EE07-0A48-C9AE51412AD5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284607" y="5141388"/>
            <a:ext cx="1221693" cy="8542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3" name="Picture 72" descr="Flag of NATO &amp; flags of its members (31) | Flagpedia.net">
            <a:extLst>
              <a:ext uri="{FF2B5EF4-FFF2-40B4-BE49-F238E27FC236}">
                <a16:creationId xmlns:a16="http://schemas.microsoft.com/office/drawing/2014/main" id="{490995FD-D96E-A84B-BC32-908F77B17283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268346" y="1399045"/>
            <a:ext cx="1247098" cy="9171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4" name="Picture 73" descr="Flag of the United Nations | Meaning, Colors &amp; Symbol | Britannica">
            <a:extLst>
              <a:ext uri="{FF2B5EF4-FFF2-40B4-BE49-F238E27FC236}">
                <a16:creationId xmlns:a16="http://schemas.microsoft.com/office/drawing/2014/main" id="{FC353772-BC9D-1C64-8860-21349CE0DB97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268346" y="2398952"/>
            <a:ext cx="1253440" cy="8358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5" name="Picture 74" descr="Flag of Europe image and meaning European flag - Country flags">
            <a:extLst>
              <a:ext uri="{FF2B5EF4-FFF2-40B4-BE49-F238E27FC236}">
                <a16:creationId xmlns:a16="http://schemas.microsoft.com/office/drawing/2014/main" id="{B0140656-0DAA-5C0B-8C1A-21FB2708AEF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272681" y="3302620"/>
            <a:ext cx="1254138" cy="8358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CEF1-C434-225E-BBF5-2B91006D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MOVEMENT COORDINATION CENTRE EUROPE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C5587-4E54-F705-E270-8B7C2B20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1432-1D7E-4B3D-A81B-B69630254348}" type="slidenum">
              <a:rPr lang="de-DE" smtClean="0"/>
              <a:pPr/>
              <a:t>10</a:t>
            </a:fld>
            <a:endParaRPr lang="de-D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15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54fb41f-cddf-4c6d-8b05-8188de247bc5" xsi:nil="true"/>
    <lcf76f155ced4ddcb4097134ff3c332f xmlns="9d39b333-cfe4-4eb0-a5b2-140fbfb79566">
      <Terms xmlns="http://schemas.microsoft.com/office/infopath/2007/PartnerControls"/>
    </lcf76f155ced4ddcb4097134ff3c332f>
    <SharedWithUsers xmlns="78bb83ce-1e80-4bb7-a9c5-b21c4fc33fa5">
      <UserInfo>
        <DisplayName/>
        <AccountId xsi:nil="true"/>
        <AccountType/>
      </UserInfo>
    </SharedWithUsers>
    <MediaLengthInSeconds xmlns="9d39b333-cfe4-4eb0-a5b2-140fbfb7956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346C8570F1F94D80E8D2E36DC5A48D" ma:contentTypeVersion="18" ma:contentTypeDescription="Create a new document." ma:contentTypeScope="" ma:versionID="cd870d00f0c7b324641be2d0b7eb7e7f">
  <xsd:schema xmlns:xsd="http://www.w3.org/2001/XMLSchema" xmlns:xs="http://www.w3.org/2001/XMLSchema" xmlns:p="http://schemas.microsoft.com/office/2006/metadata/properties" xmlns:ns2="9d39b333-cfe4-4eb0-a5b2-140fbfb79566" xmlns:ns3="78bb83ce-1e80-4bb7-a9c5-b21c4fc33fa5" xmlns:ns4="f54fb41f-cddf-4c6d-8b05-8188de247bc5" targetNamespace="http://schemas.microsoft.com/office/2006/metadata/properties" ma:root="true" ma:fieldsID="23ef68ade17f67f353b4fe4925b694a3" ns2:_="" ns3:_="" ns4:_="">
    <xsd:import namespace="9d39b333-cfe4-4eb0-a5b2-140fbfb79566"/>
    <xsd:import namespace="78bb83ce-1e80-4bb7-a9c5-b21c4fc33fa5"/>
    <xsd:import namespace="f54fb41f-cddf-4c6d-8b05-8188de247b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9b333-cfe4-4eb0-a5b2-140fbfb795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898cdc-643a-48ac-b252-422663eb72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b83ce-1e80-4bb7-a9c5-b21c4fc33fa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4fb41f-cddf-4c6d-8b05-8188de247bc5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4482da2-a1c3-4b79-ada9-26e6d9705145}" ma:internalName="TaxCatchAll" ma:showField="CatchAllData" ma:web="f54fb41f-cddf-4c6d-8b05-8188de247b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8D78AB-EC19-4967-8551-D3502112FB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4A1E5A-F3EC-42CE-8DDC-52F336286F39}">
  <ds:schemaRefs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metadata/properties"/>
    <ds:schemaRef ds:uri="f54fb41f-cddf-4c6d-8b05-8188de247bc5"/>
    <ds:schemaRef ds:uri="9d39b333-cfe4-4eb0-a5b2-140fbfb79566"/>
    <ds:schemaRef ds:uri="http://schemas.microsoft.com/office/2006/documentManagement/types"/>
    <ds:schemaRef ds:uri="http://schemas.openxmlformats.org/package/2006/metadata/core-properties"/>
    <ds:schemaRef ds:uri="78bb83ce-1e80-4bb7-a9c5-b21c4fc33fa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63FED46-EDEA-422E-B2A5-2F9435EF9118}">
  <ds:schemaRefs>
    <ds:schemaRef ds:uri="78bb83ce-1e80-4bb7-a9c5-b21c4fc33fa5"/>
    <ds:schemaRef ds:uri="9d39b333-cfe4-4eb0-a5b2-140fbfb79566"/>
    <ds:schemaRef ds:uri="f54fb41f-cddf-4c6d-8b05-8188de247b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Widescreen</PresentationFormat>
  <Paragraphs>102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</vt:lpstr>
      <vt:lpstr> 79th ST meeting, Bucharest, ROM,  17th of September 2026 </vt:lpstr>
      <vt:lpstr>79th ST meeting in Bucharest, 17th of September 2026</vt:lpstr>
      <vt:lpstr>79th ST meeting in Bucharest, 17th of September 2026</vt:lpstr>
      <vt:lpstr>79th ST meeting in Bucharest, 17th of September 2026</vt:lpstr>
      <vt:lpstr>79th ST meeting in Bucharest, 17th of September 2026</vt:lpstr>
      <vt:lpstr>79th ST meeting in Bucharest, 17th of September 2026</vt:lpstr>
      <vt:lpstr>79th ST meeting in Bucharest, 17th of September 2026</vt:lpstr>
      <vt:lpstr>79th ST meeting in Bucharest, 17th of September 2026</vt:lpstr>
      <vt:lpstr>79th ST meeting in Bucharest, 17th of September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Frank Emmert</dc:creator>
  <cp:lastModifiedBy>Frank Emmert</cp:lastModifiedBy>
  <cp:revision>1</cp:revision>
  <cp:lastPrinted>2026-06-30T13:52:53Z</cp:lastPrinted>
  <dcterms:created xsi:type="dcterms:W3CDTF">2026-06-03T12:37:41Z</dcterms:created>
  <dcterms:modified xsi:type="dcterms:W3CDTF">2026-07-15T08:15:11Z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0x01010058346C8570F1F94D80E8D2E36DC5A48D</vt:lpwstr>
  </property>
  <property fmtid="{D5CDD505-2E9C-101B-9397-08002B2CF9AE}" pid="3" name="MediaServiceImageTags">
    <vt:lpwstr/>
  </property>
  <property fmtid="{D5CDD505-2E9C-101B-9397-08002B2CF9AE}" pid="4" name="Order">
    <vt:r8>1946500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